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59" r:id="rId4"/>
    <p:sldId id="278" r:id="rId5"/>
    <p:sldId id="261" r:id="rId6"/>
    <p:sldId id="279" r:id="rId7"/>
    <p:sldId id="264" r:id="rId8"/>
    <p:sldId id="280" r:id="rId9"/>
    <p:sldId id="266" r:id="rId10"/>
    <p:sldId id="267" r:id="rId11"/>
    <p:sldId id="281" r:id="rId12"/>
    <p:sldId id="269" r:id="rId13"/>
    <p:sldId id="282" r:id="rId14"/>
    <p:sldId id="271" r:id="rId15"/>
    <p:sldId id="283" r:id="rId16"/>
    <p:sldId id="273" r:id="rId17"/>
    <p:sldId id="284" r:id="rId18"/>
    <p:sldId id="275" r:id="rId19"/>
    <p:sldId id="276" r:id="rId20"/>
  </p:sldIdLst>
  <p:sldSz cx="12192000" cy="6858000"/>
  <p:notesSz cx="6858000" cy="9144000"/>
  <p:defaultTextStyle>
    <a:defPPr>
      <a:defRPr lang="en-150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5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turo Martin De Nicolas" userId="bc20d072-71f6-4388-8f31-e886d86c13c2" providerId="ADAL" clId="{6109035E-93C8-4C54-994C-C02C5E412426}"/>
    <pc:docChg chg="undo custSel addSld delSld modSld">
      <pc:chgData name="Arturo Martin De Nicolas" userId="bc20d072-71f6-4388-8f31-e886d86c13c2" providerId="ADAL" clId="{6109035E-93C8-4C54-994C-C02C5E412426}" dt="2020-08-13T08:21:41.273" v="1813" actId="2696"/>
      <pc:docMkLst>
        <pc:docMk/>
      </pc:docMkLst>
      <pc:sldChg chg="add del">
        <pc:chgData name="Arturo Martin De Nicolas" userId="bc20d072-71f6-4388-8f31-e886d86c13c2" providerId="ADAL" clId="{6109035E-93C8-4C54-994C-C02C5E412426}" dt="2020-08-13T08:21:41.273" v="1813" actId="2696"/>
        <pc:sldMkLst>
          <pc:docMk/>
          <pc:sldMk cId="2914313241" sldId="256"/>
        </pc:sldMkLst>
      </pc:sldChg>
      <pc:sldChg chg="addSp delSp modSp add">
        <pc:chgData name="Arturo Martin De Nicolas" userId="bc20d072-71f6-4388-8f31-e886d86c13c2" providerId="ADAL" clId="{6109035E-93C8-4C54-994C-C02C5E412426}" dt="2020-08-10T09:52:51.382" v="693" actId="164"/>
        <pc:sldMkLst>
          <pc:docMk/>
          <pc:sldMk cId="3838388807" sldId="257"/>
        </pc:sldMkLst>
        <pc:spChg chg="del">
          <ac:chgData name="Arturo Martin De Nicolas" userId="bc20d072-71f6-4388-8f31-e886d86c13c2" providerId="ADAL" clId="{6109035E-93C8-4C54-994C-C02C5E412426}" dt="2020-08-10T07:31:04.319" v="3"/>
          <ac:spMkLst>
            <pc:docMk/>
            <pc:sldMk cId="3838388807" sldId="257"/>
            <ac:spMk id="2" creationId="{084ADBE9-889C-4119-9A78-C09E1053B11A}"/>
          </ac:spMkLst>
        </pc:spChg>
        <pc:spChg chg="del">
          <ac:chgData name="Arturo Martin De Nicolas" userId="bc20d072-71f6-4388-8f31-e886d86c13c2" providerId="ADAL" clId="{6109035E-93C8-4C54-994C-C02C5E412426}" dt="2020-08-10T07:31:01.615" v="2"/>
          <ac:spMkLst>
            <pc:docMk/>
            <pc:sldMk cId="3838388807" sldId="257"/>
            <ac:spMk id="3" creationId="{8A7F6207-F666-4BF9-9956-0FCDEFC1579A}"/>
          </ac:spMkLst>
        </pc:spChg>
        <pc:spChg chg="add mod or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" creationId="{C9962326-4AEB-456C-AE9F-82B704BD6D33}"/>
          </ac:spMkLst>
        </pc:spChg>
        <pc:spChg chg="add mod">
          <ac:chgData name="Arturo Martin De Nicolas" userId="bc20d072-71f6-4388-8f31-e886d86c13c2" providerId="ADAL" clId="{6109035E-93C8-4C54-994C-C02C5E412426}" dt="2020-08-10T07:37:23.610" v="51" actId="164"/>
          <ac:spMkLst>
            <pc:docMk/>
            <pc:sldMk cId="3838388807" sldId="257"/>
            <ac:spMk id="5" creationId="{6C8477E7-112B-4E73-9F9D-EE4E95D63F9F}"/>
          </ac:spMkLst>
        </pc:spChg>
        <pc:spChg chg="add del mod">
          <ac:chgData name="Arturo Martin De Nicolas" userId="bc20d072-71f6-4388-8f31-e886d86c13c2" providerId="ADAL" clId="{6109035E-93C8-4C54-994C-C02C5E412426}" dt="2020-08-10T07:37:26.649" v="52"/>
          <ac:spMkLst>
            <pc:docMk/>
            <pc:sldMk cId="3838388807" sldId="257"/>
            <ac:spMk id="6" creationId="{47789F95-2F49-4C27-82D7-8E65533D619B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9" creationId="{73892BBE-D965-4C22-AB2D-A0B59A2516CF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14" creationId="{88E74B23-7D41-46F1-921C-6A95020920C8}"/>
          </ac:spMkLst>
        </pc:spChg>
        <pc:spChg chg="add mod">
          <ac:chgData name="Arturo Martin De Nicolas" userId="bc20d072-71f6-4388-8f31-e886d86c13c2" providerId="ADAL" clId="{6109035E-93C8-4C54-994C-C02C5E412426}" dt="2020-08-10T07:37:23.610" v="51" actId="164"/>
          <ac:spMkLst>
            <pc:docMk/>
            <pc:sldMk cId="3838388807" sldId="257"/>
            <ac:spMk id="15" creationId="{20683CB3-A737-4ED3-A40A-C8C7CBC377C0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21" creationId="{BAFD37C0-F6D7-48A1-9477-70A7134B47A1}"/>
          </ac:spMkLst>
        </pc:spChg>
        <pc:spChg chg="del mod topLvl">
          <ac:chgData name="Arturo Martin De Nicolas" userId="bc20d072-71f6-4388-8f31-e886d86c13c2" providerId="ADAL" clId="{6109035E-93C8-4C54-994C-C02C5E412426}" dt="2020-08-10T07:43:19.558" v="90"/>
          <ac:spMkLst>
            <pc:docMk/>
            <pc:sldMk cId="3838388807" sldId="257"/>
            <ac:spMk id="22" creationId="{B3800848-6D30-4B8D-A2BC-BA69D26E246D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3" creationId="{2BAFA68B-75E4-4678-83DA-C4B44003E17E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7" creationId="{A116CA04-DDF7-4F32-8D2C-EC1997F74889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49" creationId="{A6A7A223-F3BB-430F-8D43-AE378C1C1B37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68" creationId="{1201C3AE-632A-4BFD-8729-180FA75F6CA9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74" creationId="{CFCCBEB6-245F-4965-90CB-DE009D38058A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75" creationId="{12DD312F-EF78-4F00-BA04-52AE911618BE}"/>
          </ac:spMkLst>
        </pc:spChg>
        <pc:spChg chg="add 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76" creationId="{EC42467F-5F2B-4FA9-A02D-0220EC70C02F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79" creationId="{192B21F8-4E8E-4559-9709-3E2B51FE5D74}"/>
          </ac:spMkLst>
        </pc:spChg>
        <pc:spChg chg="mod topLvl">
          <ac:chgData name="Arturo Martin De Nicolas" userId="bc20d072-71f6-4388-8f31-e886d86c13c2" providerId="ADAL" clId="{6109035E-93C8-4C54-994C-C02C5E412426}" dt="2020-08-10T09:52:51.382" v="693" actId="164"/>
          <ac:spMkLst>
            <pc:docMk/>
            <pc:sldMk cId="3838388807" sldId="257"/>
            <ac:spMk id="80" creationId="{13E2DF26-1345-4D4A-8941-50E9FBCC4FEC}"/>
          </ac:spMkLst>
        </pc:spChg>
        <pc:grpChg chg="add del mod topLvl">
          <ac:chgData name="Arturo Martin De Nicolas" userId="bc20d072-71f6-4388-8f31-e886d86c13c2" providerId="ADAL" clId="{6109035E-93C8-4C54-994C-C02C5E412426}" dt="2020-08-10T09:51:02.041" v="677" actId="165"/>
          <ac:grpSpMkLst>
            <pc:docMk/>
            <pc:sldMk cId="3838388807" sldId="257"/>
            <ac:grpSpMk id="11" creationId="{279826AC-DCA1-432D-84B0-133FFEE97980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1:13.015" v="679" actId="165"/>
          <ac:grpSpMkLst>
            <pc:docMk/>
            <pc:sldMk cId="3838388807" sldId="257"/>
            <ac:grpSpMk id="12" creationId="{4A692307-E674-4D9E-8688-B8F0CA942972}"/>
          </ac:grpSpMkLst>
        </pc:grpChg>
        <pc:grpChg chg="add del mod topLvl">
          <ac:chgData name="Arturo Martin De Nicolas" userId="bc20d072-71f6-4388-8f31-e886d86c13c2" providerId="ADAL" clId="{6109035E-93C8-4C54-994C-C02C5E412426}" dt="2020-08-10T07:56:10.210" v="230"/>
          <ac:grpSpMkLst>
            <pc:docMk/>
            <pc:sldMk cId="3838388807" sldId="257"/>
            <ac:grpSpMk id="16" creationId="{CBD96F7F-A68D-449E-BAED-CCD23552E254}"/>
          </ac:grpSpMkLst>
        </pc:grpChg>
        <pc:grpChg chg="add del mod">
          <ac:chgData name="Arturo Martin De Nicolas" userId="bc20d072-71f6-4388-8f31-e886d86c13c2" providerId="ADAL" clId="{6109035E-93C8-4C54-994C-C02C5E412426}" dt="2020-08-10T07:47:26.381" v="122"/>
          <ac:grpSpMkLst>
            <pc:docMk/>
            <pc:sldMk cId="3838388807" sldId="257"/>
            <ac:grpSpMk id="17" creationId="{269C6084-9652-48C9-8D0A-B7A0149A27AB}"/>
          </ac:grpSpMkLst>
        </pc:grpChg>
        <pc:grpChg chg="add del mod">
          <ac:chgData name="Arturo Martin De Nicolas" userId="bc20d072-71f6-4388-8f31-e886d86c13c2" providerId="ADAL" clId="{6109035E-93C8-4C54-994C-C02C5E412426}" dt="2020-08-10T07:42:05.668" v="84" actId="165"/>
          <ac:grpSpMkLst>
            <pc:docMk/>
            <pc:sldMk cId="3838388807" sldId="257"/>
            <ac:grpSpMk id="20" creationId="{EC034F5B-3E3E-44B7-A091-EB89E9528550}"/>
          </ac:grpSpMkLst>
        </pc:grpChg>
        <pc:grpChg chg="add del mod">
          <ac:chgData name="Arturo Martin De Nicolas" userId="bc20d072-71f6-4388-8f31-e886d86c13c2" providerId="ADAL" clId="{6109035E-93C8-4C54-994C-C02C5E412426}" dt="2020-08-10T07:47:23.802" v="121"/>
          <ac:grpSpMkLst>
            <pc:docMk/>
            <pc:sldMk cId="3838388807" sldId="257"/>
            <ac:grpSpMk id="23" creationId="{E7CB997E-97B3-4BED-8691-172AE90D332B}"/>
          </ac:grpSpMkLst>
        </pc:grpChg>
        <pc:grpChg chg="add del mod">
          <ac:chgData name="Arturo Martin De Nicolas" userId="bc20d072-71f6-4388-8f31-e886d86c13c2" providerId="ADAL" clId="{6109035E-93C8-4C54-994C-C02C5E412426}" dt="2020-08-10T07:44:59.528" v="101"/>
          <ac:grpSpMkLst>
            <pc:docMk/>
            <pc:sldMk cId="3838388807" sldId="257"/>
            <ac:grpSpMk id="34" creationId="{A8C5380C-08AF-4858-8F67-2584AE8AF95E}"/>
          </ac:grpSpMkLst>
        </pc:grpChg>
        <pc:grpChg chg="add del mod ord topLvl">
          <ac:chgData name="Arturo Martin De Nicolas" userId="bc20d072-71f6-4388-8f31-e886d86c13c2" providerId="ADAL" clId="{6109035E-93C8-4C54-994C-C02C5E412426}" dt="2020-08-10T09:51:25.796" v="682" actId="165"/>
          <ac:grpSpMkLst>
            <pc:docMk/>
            <pc:sldMk cId="3838388807" sldId="257"/>
            <ac:grpSpMk id="40" creationId="{3372C3A8-4C2A-4642-B40C-B0283A6A646D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1:21.428" v="681" actId="165"/>
          <ac:grpSpMkLst>
            <pc:docMk/>
            <pc:sldMk cId="3838388807" sldId="257"/>
            <ac:grpSpMk id="41" creationId="{DE54874F-E642-4169-8455-FD3465FC3911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1:36.708" v="683" actId="165"/>
          <ac:grpSpMkLst>
            <pc:docMk/>
            <pc:sldMk cId="3838388807" sldId="257"/>
            <ac:grpSpMk id="45" creationId="{F7653D59-99BB-4220-BECE-4C70085C9E46}"/>
          </ac:grpSpMkLst>
        </pc:grpChg>
        <pc:grpChg chg="add del mod">
          <ac:chgData name="Arturo Martin De Nicolas" userId="bc20d072-71f6-4388-8f31-e886d86c13c2" providerId="ADAL" clId="{6109035E-93C8-4C54-994C-C02C5E412426}" dt="2020-08-10T07:53:10.926" v="190" actId="165"/>
          <ac:grpSpMkLst>
            <pc:docMk/>
            <pc:sldMk cId="3838388807" sldId="257"/>
            <ac:grpSpMk id="51" creationId="{FE4D5F79-7B83-4274-8204-A87BB0FD5233}"/>
          </ac:grpSpMkLst>
        </pc:grpChg>
        <pc:grpChg chg="add del mod">
          <ac:chgData name="Arturo Martin De Nicolas" userId="bc20d072-71f6-4388-8f31-e886d86c13c2" providerId="ADAL" clId="{6109035E-93C8-4C54-994C-C02C5E412426}" dt="2020-08-10T07:51:24.158" v="179" actId="165"/>
          <ac:grpSpMkLst>
            <pc:docMk/>
            <pc:sldMk cId="3838388807" sldId="257"/>
            <ac:grpSpMk id="52" creationId="{F2EC3308-2701-4A52-894F-4F413C336A0F}"/>
          </ac:grpSpMkLst>
        </pc:grpChg>
        <pc:grpChg chg="del mod topLvl">
          <ac:chgData name="Arturo Martin De Nicolas" userId="bc20d072-71f6-4388-8f31-e886d86c13c2" providerId="ADAL" clId="{6109035E-93C8-4C54-994C-C02C5E412426}" dt="2020-08-10T07:51:29.002" v="180"/>
          <ac:grpSpMkLst>
            <pc:docMk/>
            <pc:sldMk cId="3838388807" sldId="257"/>
            <ac:grpSpMk id="53" creationId="{24A21610-65A8-4223-A542-75E14394306A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0:50.489" v="676" actId="165"/>
          <ac:grpSpMkLst>
            <pc:docMk/>
            <pc:sldMk cId="3838388807" sldId="257"/>
            <ac:grpSpMk id="66" creationId="{3A5F0281-2412-409C-A820-85C4FE7369FC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1:07.089" v="678" actId="165"/>
          <ac:grpSpMkLst>
            <pc:docMk/>
            <pc:sldMk cId="3838388807" sldId="257"/>
            <ac:grpSpMk id="77" creationId="{8241E17A-2F5A-444A-A510-F9E047920AFD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51:16.843" v="680" actId="165"/>
          <ac:grpSpMkLst>
            <pc:docMk/>
            <pc:sldMk cId="3838388807" sldId="257"/>
            <ac:grpSpMk id="78" creationId="{0D66AF39-16E3-434E-97CD-DAA900E24545}"/>
          </ac:grpSpMkLst>
        </pc:grpChg>
        <pc:grpChg chg="add del mod">
          <ac:chgData name="Arturo Martin De Nicolas" userId="bc20d072-71f6-4388-8f31-e886d86c13c2" providerId="ADAL" clId="{6109035E-93C8-4C54-994C-C02C5E412426}" dt="2020-08-10T09:49:37.705" v="663" actId="165"/>
          <ac:grpSpMkLst>
            <pc:docMk/>
            <pc:sldMk cId="3838388807" sldId="257"/>
            <ac:grpSpMk id="85" creationId="{826C0462-3961-4710-8775-AA6F0468B508}"/>
          </ac:grpSpMkLst>
        </pc:grpChg>
        <pc:grpChg chg="add mod">
          <ac:chgData name="Arturo Martin De Nicolas" userId="bc20d072-71f6-4388-8f31-e886d86c13c2" providerId="ADAL" clId="{6109035E-93C8-4C54-994C-C02C5E412426}" dt="2020-08-10T09:52:51.382" v="693" actId="164"/>
          <ac:grpSpMkLst>
            <pc:docMk/>
            <pc:sldMk cId="3838388807" sldId="257"/>
            <ac:grpSpMk id="86" creationId="{F13CCDA6-A914-4F7E-AA9F-D4E693B9FE30}"/>
          </ac:grpSpMkLst>
        </pc:grp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8" creationId="{69E8544B-BE27-4CFC-B711-B7188B713673}"/>
          </ac:cxnSpMkLst>
        </pc:cxnChg>
        <pc:cxnChg chg="add mod or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27" creationId="{D6E8A90D-1335-4210-8F8D-A5C1D35BBF3D}"/>
          </ac:cxnSpMkLst>
        </pc:cxnChg>
        <pc:cxnChg chg="add del mod ord">
          <ac:chgData name="Arturo Martin De Nicolas" userId="bc20d072-71f6-4388-8f31-e886d86c13c2" providerId="ADAL" clId="{6109035E-93C8-4C54-994C-C02C5E412426}" dt="2020-08-10T07:45:03.500" v="102"/>
          <ac:cxnSpMkLst>
            <pc:docMk/>
            <pc:sldMk cId="3838388807" sldId="257"/>
            <ac:cxnSpMk id="30" creationId="{B7658BE6-7772-4314-B524-0A1639099F05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31" creationId="{9FBC2845-938E-49F8-B956-954C77740285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44" creationId="{7BFB3AA7-EAA6-4D93-B698-78AA9BAD3650}"/>
          </ac:cxnSpMkLst>
        </pc:cxnChg>
        <pc:cxnChg chg="add mod or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60" creationId="{FB165621-45FB-44A4-A759-B1442BFE2B4B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63" creationId="{A0D66786-CF31-481A-A7D4-9DDD93F674C8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65" creationId="{A204B096-E0C6-46E2-9AEC-BBEB0E898353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82" creationId="{01740850-9697-4846-A0F7-1AFC5391FD78}"/>
          </ac:cxnSpMkLst>
        </pc:cxnChg>
        <pc:cxnChg chg="add mod topLvl">
          <ac:chgData name="Arturo Martin De Nicolas" userId="bc20d072-71f6-4388-8f31-e886d86c13c2" providerId="ADAL" clId="{6109035E-93C8-4C54-994C-C02C5E412426}" dt="2020-08-10T09:52:51.382" v="693" actId="164"/>
          <ac:cxnSpMkLst>
            <pc:docMk/>
            <pc:sldMk cId="3838388807" sldId="257"/>
            <ac:cxnSpMk id="84" creationId="{BFB931C2-BFB1-424B-81F8-59464E1114EA}"/>
          </ac:cxnSpMkLst>
        </pc:cxnChg>
      </pc:sldChg>
      <pc:sldChg chg="addSp delSp modSp add">
        <pc:chgData name="Arturo Martin De Nicolas" userId="bc20d072-71f6-4388-8f31-e886d86c13c2" providerId="ADAL" clId="{6109035E-93C8-4C54-994C-C02C5E412426}" dt="2020-08-10T09:58:01.615" v="819" actId="20577"/>
        <pc:sldMkLst>
          <pc:docMk/>
          <pc:sldMk cId="443907577" sldId="258"/>
        </pc:sldMkLst>
        <pc:spChg chg="del">
          <ac:chgData name="Arturo Martin De Nicolas" userId="bc20d072-71f6-4388-8f31-e886d86c13c2" providerId="ADAL" clId="{6109035E-93C8-4C54-994C-C02C5E412426}" dt="2020-08-10T08:11:22.718" v="291"/>
          <ac:spMkLst>
            <pc:docMk/>
            <pc:sldMk cId="443907577" sldId="258"/>
            <ac:spMk id="2" creationId="{123D54CD-FDB9-4F0F-8E4B-3A25773E9035}"/>
          </ac:spMkLst>
        </pc:spChg>
        <pc:spChg chg="del">
          <ac:chgData name="Arturo Martin De Nicolas" userId="bc20d072-71f6-4388-8f31-e886d86c13c2" providerId="ADAL" clId="{6109035E-93C8-4C54-994C-C02C5E412426}" dt="2020-08-10T08:11:19.604" v="290"/>
          <ac:spMkLst>
            <pc:docMk/>
            <pc:sldMk cId="443907577" sldId="258"/>
            <ac:spMk id="3" creationId="{9ECC7125-89DC-46B4-8EFD-8D1EBD8EE8B8}"/>
          </ac:spMkLst>
        </pc:spChg>
        <pc:spChg chg="add del">
          <ac:chgData name="Arturo Martin De Nicolas" userId="bc20d072-71f6-4388-8f31-e886d86c13c2" providerId="ADAL" clId="{6109035E-93C8-4C54-994C-C02C5E412426}" dt="2020-08-10T08:11:27.613" v="293"/>
          <ac:spMkLst>
            <pc:docMk/>
            <pc:sldMk cId="443907577" sldId="258"/>
            <ac:spMk id="4" creationId="{654E987B-81D4-4EBA-BD92-8FFDC27915F8}"/>
          </ac:spMkLst>
        </pc:spChg>
        <pc:spChg chg="mod topLvl">
          <ac:chgData name="Arturo Martin De Nicolas" userId="bc20d072-71f6-4388-8f31-e886d86c13c2" providerId="ADAL" clId="{6109035E-93C8-4C54-994C-C02C5E412426}" dt="2020-08-10T09:57:48.414" v="789" actId="20577"/>
          <ac:spMkLst>
            <pc:docMk/>
            <pc:sldMk cId="443907577" sldId="258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0T09:58:01.615" v="819" actId="20577"/>
          <ac:spMkLst>
            <pc:docMk/>
            <pc:sldMk cId="443907577" sldId="258"/>
            <ac:spMk id="7" creationId="{60E29D47-C517-4FA4-81DA-F368F304A055}"/>
          </ac:spMkLst>
        </pc:spChg>
        <pc:spChg chg="del mod topLvl">
          <ac:chgData name="Arturo Martin De Nicolas" userId="bc20d072-71f6-4388-8f31-e886d86c13c2" providerId="ADAL" clId="{6109035E-93C8-4C54-994C-C02C5E412426}" dt="2020-08-10T08:17:50.790" v="500"/>
          <ac:spMkLst>
            <pc:docMk/>
            <pc:sldMk cId="443907577" sldId="258"/>
            <ac:spMk id="9" creationId="{75E7DEFF-889A-49AE-848C-2FCDA1EC4ADE}"/>
          </ac:spMkLst>
        </pc:spChg>
        <pc:spChg chg="del mod topLvl">
          <ac:chgData name="Arturo Martin De Nicolas" userId="bc20d072-71f6-4388-8f31-e886d86c13c2" providerId="ADAL" clId="{6109035E-93C8-4C54-994C-C02C5E412426}" dt="2020-08-10T08:17:40.893" v="499"/>
          <ac:spMkLst>
            <pc:docMk/>
            <pc:sldMk cId="443907577" sldId="258"/>
            <ac:spMk id="10" creationId="{A0B6AE85-0568-4055-B59F-19D6223A69FB}"/>
          </ac:spMkLst>
        </pc:spChg>
        <pc:spChg chg="add del mod">
          <ac:chgData name="Arturo Martin De Nicolas" userId="bc20d072-71f6-4388-8f31-e886d86c13c2" providerId="ADAL" clId="{6109035E-93C8-4C54-994C-C02C5E412426}" dt="2020-08-10T08:17:19.439" v="497"/>
          <ac:spMkLst>
            <pc:docMk/>
            <pc:sldMk cId="443907577" sldId="258"/>
            <ac:spMk id="12" creationId="{5431F0E3-D6CD-4472-8483-7170C3C6E4EA}"/>
          </ac:spMkLst>
        </pc:spChg>
        <pc:spChg chg="add mod topLvl">
          <ac:chgData name="Arturo Martin De Nicolas" userId="bc20d072-71f6-4388-8f31-e886d86c13c2" providerId="ADAL" clId="{6109035E-93C8-4C54-994C-C02C5E412426}" dt="2020-08-10T08:27:09.646" v="554" actId="164"/>
          <ac:spMkLst>
            <pc:docMk/>
            <pc:sldMk cId="443907577" sldId="258"/>
            <ac:spMk id="13" creationId="{8B356D60-C953-4307-99DD-4873DC03B612}"/>
          </ac:spMkLst>
        </pc:spChg>
        <pc:spChg chg="add mod topLvl">
          <ac:chgData name="Arturo Martin De Nicolas" userId="bc20d072-71f6-4388-8f31-e886d86c13c2" providerId="ADAL" clId="{6109035E-93C8-4C54-994C-C02C5E412426}" dt="2020-08-10T08:27:09.646" v="554" actId="164"/>
          <ac:spMkLst>
            <pc:docMk/>
            <pc:sldMk cId="443907577" sldId="258"/>
            <ac:spMk id="14" creationId="{8C2E91A9-194F-4CFD-9CE9-004852D6D543}"/>
          </ac:spMkLst>
        </pc:spChg>
        <pc:grpChg chg="add del">
          <ac:chgData name="Arturo Martin De Nicolas" userId="bc20d072-71f6-4388-8f31-e886d86c13c2" providerId="ADAL" clId="{6109035E-93C8-4C54-994C-C02C5E412426}" dt="2020-08-10T08:11:55.931" v="295" actId="165"/>
          <ac:grpSpMkLst>
            <pc:docMk/>
            <pc:sldMk cId="443907577" sldId="258"/>
            <ac:grpSpMk id="5" creationId="{BD1DFA99-0850-4407-BED5-7F39D51246E1}"/>
          </ac:grpSpMkLst>
        </pc:grpChg>
        <pc:grpChg chg="add mod">
          <ac:chgData name="Arturo Martin De Nicolas" userId="bc20d072-71f6-4388-8f31-e886d86c13c2" providerId="ADAL" clId="{6109035E-93C8-4C54-994C-C02C5E412426}" dt="2020-08-10T08:13:03.132" v="301" actId="338"/>
          <ac:grpSpMkLst>
            <pc:docMk/>
            <pc:sldMk cId="443907577" sldId="258"/>
            <ac:grpSpMk id="11" creationId="{EC70A1B5-7C13-4672-AF1B-962AA3FC08B3}"/>
          </ac:grpSpMkLst>
        </pc:grpChg>
        <pc:grpChg chg="add del mod">
          <ac:chgData name="Arturo Martin De Nicolas" userId="bc20d072-71f6-4388-8f31-e886d86c13c2" providerId="ADAL" clId="{6109035E-93C8-4C54-994C-C02C5E412426}" dt="2020-08-10T08:25:12.353" v="502" actId="165"/>
          <ac:grpSpMkLst>
            <pc:docMk/>
            <pc:sldMk cId="443907577" sldId="258"/>
            <ac:grpSpMk id="19" creationId="{4819C3AA-AE45-424A-9E76-12DD76B193AE}"/>
          </ac:grpSpMkLst>
        </pc:grpChg>
        <pc:grpChg chg="add mod">
          <ac:chgData name="Arturo Martin De Nicolas" userId="bc20d072-71f6-4388-8f31-e886d86c13c2" providerId="ADAL" clId="{6109035E-93C8-4C54-994C-C02C5E412426}" dt="2020-08-10T08:27:09.646" v="554" actId="164"/>
          <ac:grpSpMkLst>
            <pc:docMk/>
            <pc:sldMk cId="443907577" sldId="258"/>
            <ac:grpSpMk id="20" creationId="{BF6C16BD-95B1-41A3-9D4F-EEE11E929185}"/>
          </ac:grpSpMkLst>
        </pc:grpChg>
        <pc:cxnChg chg="mod topLvl">
          <ac:chgData name="Arturo Martin De Nicolas" userId="bc20d072-71f6-4388-8f31-e886d86c13c2" providerId="ADAL" clId="{6109035E-93C8-4C54-994C-C02C5E412426}" dt="2020-08-10T08:27:09.646" v="554" actId="164"/>
          <ac:cxnSpMkLst>
            <pc:docMk/>
            <pc:sldMk cId="443907577" sldId="258"/>
            <ac:cxnSpMk id="8" creationId="{97FF22E7-73A4-4CA7-976C-DE788C8E8906}"/>
          </ac:cxnSpMkLst>
        </pc:cxnChg>
        <pc:cxnChg chg="add mod topLvl">
          <ac:chgData name="Arturo Martin De Nicolas" userId="bc20d072-71f6-4388-8f31-e886d86c13c2" providerId="ADAL" clId="{6109035E-93C8-4C54-994C-C02C5E412426}" dt="2020-08-10T08:27:09.646" v="554" actId="164"/>
          <ac:cxnSpMkLst>
            <pc:docMk/>
            <pc:sldMk cId="443907577" sldId="258"/>
            <ac:cxnSpMk id="16" creationId="{BA5CFEB9-3060-42D9-889B-BAA55F826C3B}"/>
          </ac:cxnSpMkLst>
        </pc:cxnChg>
        <pc:cxnChg chg="add mod topLvl">
          <ac:chgData name="Arturo Martin De Nicolas" userId="bc20d072-71f6-4388-8f31-e886d86c13c2" providerId="ADAL" clId="{6109035E-93C8-4C54-994C-C02C5E412426}" dt="2020-08-10T08:27:09.646" v="554" actId="164"/>
          <ac:cxnSpMkLst>
            <pc:docMk/>
            <pc:sldMk cId="443907577" sldId="258"/>
            <ac:cxnSpMk id="18" creationId="{41BF0F45-30A0-4EB3-9D63-68ADD13585A7}"/>
          </ac:cxnSpMkLst>
        </pc:cxnChg>
      </pc:sldChg>
      <pc:sldChg chg="addSp delSp modSp setBg">
        <pc:chgData name="Arturo Martin De Nicolas" userId="bc20d072-71f6-4388-8f31-e886d86c13c2" providerId="ADAL" clId="{6109035E-93C8-4C54-994C-C02C5E412426}" dt="2020-08-10T16:08:06.421" v="1332" actId="14100"/>
        <pc:sldMkLst>
          <pc:docMk/>
          <pc:sldMk cId="2971369806" sldId="259"/>
        </pc:sldMkLst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0T16:07:57.573" v="1323" actId="14100"/>
          <ac:spMkLst>
            <pc:docMk/>
            <pc:sldMk cId="2971369806" sldId="259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0T16:08:06.421" v="1332" actId="14100"/>
          <ac:spMkLst>
            <pc:docMk/>
            <pc:sldMk cId="2971369806" sldId="259"/>
            <ac:spMk id="14" creationId="{88E74B23-7D41-46F1-921C-6A95020920C8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21" creationId="{BAFD37C0-F6D7-48A1-9477-70A7134B47A1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1" creationId="{880205AF-39AB-4E8D-83E1-FBAF398A2BE6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2" creationId="{F410A409-187E-4229-A93E-8CBEBD0B0CD7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6" creationId="{022B4E8A-64EA-47C9-AF01-23EF271FB826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7" creationId="{28513D5C-E299-4734-8B03-B13927D3E30E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59" creationId="{4DC06FA6-FCB5-4F23-A6D4-9887A8DFDF7D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61" creationId="{F321F718-411A-4262-B043-39542E7B087D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64" creationId="{34F5DDB6-FC93-441A-B3BB-1FF7B1FA9071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0T10:08:24.224" v="831" actId="14100"/>
          <ac:spMkLst>
            <pc:docMk/>
            <pc:sldMk cId="2971369806" sldId="259"/>
            <ac:spMk id="69" creationId="{7B29EFFD-9991-4843-91FA-0331D9C01ACD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1" creationId="{4865FF02-B71E-4CF0-A9B4-152F3C6AF699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2" creationId="{ED1343AD-3CEB-4A0D-A853-44542FA67D69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6" creationId="{EC42467F-5F2B-4FA9-A02D-0220EC70C02F}"/>
          </ac:spMkLst>
        </pc:spChg>
        <pc:spChg chg="mod topLvl">
          <ac:chgData name="Arturo Martin De Nicolas" userId="bc20d072-71f6-4388-8f31-e886d86c13c2" providerId="ADAL" clId="{6109035E-93C8-4C54-994C-C02C5E412426}" dt="2020-08-10T09:53:27.207" v="694" actId="164"/>
          <ac:spMkLst>
            <pc:docMk/>
            <pc:sldMk cId="2971369806" sldId="259"/>
            <ac:spMk id="79" creationId="{192B21F8-4E8E-4559-9709-3E2B51FE5D74}"/>
          </ac:spMkLst>
        </pc:spChg>
        <pc:spChg chg="mod topLvl">
          <ac:chgData name="Arturo Martin De Nicolas" userId="bc20d072-71f6-4388-8f31-e886d86c13c2" providerId="ADAL" clId="{6109035E-93C8-4C54-994C-C02C5E412426}" dt="2020-08-10T10:08:29.566" v="834" actId="14100"/>
          <ac:spMkLst>
            <pc:docMk/>
            <pc:sldMk cId="2971369806" sldId="259"/>
            <ac:spMk id="80" creationId="{13E2DF26-1345-4D4A-8941-50E9FBCC4FEC}"/>
          </ac:spMkLst>
        </pc:spChg>
        <pc:grpChg chg="add del mod topLvl">
          <ac:chgData name="Arturo Martin De Nicolas" userId="bc20d072-71f6-4388-8f31-e886d86c13c2" providerId="ADAL" clId="{6109035E-93C8-4C54-994C-C02C5E412426}" dt="2020-08-10T09:40:34.993" v="633" actId="165"/>
          <ac:grpSpMkLst>
            <pc:docMk/>
            <pc:sldMk cId="2971369806" sldId="259"/>
            <ac:grpSpMk id="2" creationId="{F37686DE-47AE-49B7-8EB4-6F2BBD4885B7}"/>
          </ac:grpSpMkLst>
        </pc:grpChg>
        <pc:grpChg chg="add del mod">
          <ac:chgData name="Arturo Martin De Nicolas" userId="bc20d072-71f6-4388-8f31-e886d86c13c2" providerId="ADAL" clId="{6109035E-93C8-4C54-994C-C02C5E412426}" dt="2020-08-10T09:38:19.466" v="613" actId="165"/>
          <ac:grpSpMkLst>
            <pc:docMk/>
            <pc:sldMk cId="2971369806" sldId="259"/>
            <ac:grpSpMk id="3" creationId="{013A5E1A-2484-46A2-936E-FD0695227300}"/>
          </ac:grpSpMkLst>
        </pc:grpChg>
        <pc:grpChg chg="add del mod">
          <ac:chgData name="Arturo Martin De Nicolas" userId="bc20d072-71f6-4388-8f31-e886d86c13c2" providerId="ADAL" clId="{6109035E-93C8-4C54-994C-C02C5E412426}" dt="2020-08-10T09:49:20.986" v="658" actId="165"/>
          <ac:grpSpMkLst>
            <pc:docMk/>
            <pc:sldMk cId="2971369806" sldId="259"/>
            <ac:grpSpMk id="5" creationId="{1BD86DDE-EE89-45B5-B1BD-7BF9CA6FCE63}"/>
          </ac:grpSpMkLst>
        </pc:grpChg>
        <pc:grpChg chg="add mod">
          <ac:chgData name="Arturo Martin De Nicolas" userId="bc20d072-71f6-4388-8f31-e886d86c13c2" providerId="ADAL" clId="{6109035E-93C8-4C54-994C-C02C5E412426}" dt="2020-08-10T09:53:27.207" v="694" actId="164"/>
          <ac:grpSpMkLst>
            <pc:docMk/>
            <pc:sldMk cId="2971369806" sldId="259"/>
            <ac:grpSpMk id="6" creationId="{3233CBB4-BDE5-48CF-BF17-E93A2C2EE113}"/>
          </ac:grpSpMkLst>
        </pc:grpChg>
        <pc:grpChg chg="del mod topLvl">
          <ac:chgData name="Arturo Martin De Nicolas" userId="bc20d072-71f6-4388-8f31-e886d86c13c2" providerId="ADAL" clId="{6109035E-93C8-4C54-994C-C02C5E412426}" dt="2020-08-10T09:42:48.409" v="653" actId="165"/>
          <ac:grpSpMkLst>
            <pc:docMk/>
            <pc:sldMk cId="2971369806" sldId="259"/>
            <ac:grpSpMk id="11" creationId="{279826AC-DCA1-432D-84B0-133FFEE97980}"/>
          </ac:grpSpMkLst>
        </pc:grpChg>
        <pc:grpChg chg="del mod topLvl">
          <ac:chgData name="Arturo Martin De Nicolas" userId="bc20d072-71f6-4388-8f31-e886d86c13c2" providerId="ADAL" clId="{6109035E-93C8-4C54-994C-C02C5E412426}" dt="2020-08-10T09:42:53.534" v="654" actId="165"/>
          <ac:grpSpMkLst>
            <pc:docMk/>
            <pc:sldMk cId="2971369806" sldId="259"/>
            <ac:grpSpMk id="12" creationId="{4A692307-E674-4D9E-8688-B8F0CA942972}"/>
          </ac:grpSpMkLst>
        </pc:grpChg>
        <pc:grpChg chg="del mod topLvl">
          <ac:chgData name="Arturo Martin De Nicolas" userId="bc20d072-71f6-4388-8f31-e886d86c13c2" providerId="ADAL" clId="{6109035E-93C8-4C54-994C-C02C5E412426}" dt="2020-08-10T09:32:13.816" v="564" actId="165"/>
          <ac:grpSpMkLst>
            <pc:docMk/>
            <pc:sldMk cId="2971369806" sldId="259"/>
            <ac:grpSpMk id="40" creationId="{3372C3A8-4C2A-4642-B40C-B0283A6A646D}"/>
          </ac:grpSpMkLst>
        </pc:grpChg>
        <pc:grpChg chg="del mod topLvl">
          <ac:chgData name="Arturo Martin De Nicolas" userId="bc20d072-71f6-4388-8f31-e886d86c13c2" providerId="ADAL" clId="{6109035E-93C8-4C54-994C-C02C5E412426}" dt="2020-08-10T09:33:31.795" v="574"/>
          <ac:grpSpMkLst>
            <pc:docMk/>
            <pc:sldMk cId="2971369806" sldId="259"/>
            <ac:grpSpMk id="41" creationId="{DE54874F-E642-4169-8455-FD3465FC3911}"/>
          </ac:grpSpMkLst>
        </pc:grpChg>
        <pc:grpChg chg="del mod topLvl">
          <ac:chgData name="Arturo Martin De Nicolas" userId="bc20d072-71f6-4388-8f31-e886d86c13c2" providerId="ADAL" clId="{6109035E-93C8-4C54-994C-C02C5E412426}" dt="2020-08-10T09:42:35.248" v="651" actId="165"/>
          <ac:grpSpMkLst>
            <pc:docMk/>
            <pc:sldMk cId="2971369806" sldId="259"/>
            <ac:grpSpMk id="45" creationId="{F7653D59-99BB-4220-BECE-4C70085C9E46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41:18.234" v="639" actId="165"/>
          <ac:grpSpMkLst>
            <pc:docMk/>
            <pc:sldMk cId="2971369806" sldId="259"/>
            <ac:grpSpMk id="48" creationId="{099D9B98-C502-4131-A458-CB87A2BA944A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41:07.230" v="637" actId="165"/>
          <ac:grpSpMkLst>
            <pc:docMk/>
            <pc:sldMk cId="2971369806" sldId="259"/>
            <ac:grpSpMk id="53" creationId="{2635974E-E1BA-44BE-B1B1-A296E35488F7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40:48.163" v="635" actId="165"/>
          <ac:grpSpMkLst>
            <pc:docMk/>
            <pc:sldMk cId="2971369806" sldId="259"/>
            <ac:grpSpMk id="58" creationId="{AB1E6C4E-8870-4532-B955-8EB27514628B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41:42.271" v="643" actId="165"/>
          <ac:grpSpMkLst>
            <pc:docMk/>
            <pc:sldMk cId="2971369806" sldId="259"/>
            <ac:grpSpMk id="62" creationId="{E852242D-5F83-453A-8A29-0BBFC80DC1B4}"/>
          </ac:grpSpMkLst>
        </pc:grpChg>
        <pc:grpChg chg="del mod topLvl">
          <ac:chgData name="Arturo Martin De Nicolas" userId="bc20d072-71f6-4388-8f31-e886d86c13c2" providerId="ADAL" clId="{6109035E-93C8-4C54-994C-C02C5E412426}" dt="2020-08-10T09:41:29.983" v="641" actId="165"/>
          <ac:grpSpMkLst>
            <pc:docMk/>
            <pc:sldMk cId="2971369806" sldId="259"/>
            <ac:grpSpMk id="66" creationId="{3A5F0281-2412-409C-A820-85C4FE7369FC}"/>
          </ac:grpSpMkLst>
        </pc:grpChg>
        <pc:grpChg chg="add del mod topLvl">
          <ac:chgData name="Arturo Martin De Nicolas" userId="bc20d072-71f6-4388-8f31-e886d86c13c2" providerId="ADAL" clId="{6109035E-93C8-4C54-994C-C02C5E412426}" dt="2020-08-10T09:42:09.318" v="647" actId="165"/>
          <ac:grpSpMkLst>
            <pc:docMk/>
            <pc:sldMk cId="2971369806" sldId="259"/>
            <ac:grpSpMk id="70" creationId="{A04EE54E-C87C-433E-AF52-A50CDE9F4E3B}"/>
          </ac:grpSpMkLst>
        </pc:grpChg>
        <pc:grpChg chg="del mod topLvl">
          <ac:chgData name="Arturo Martin De Nicolas" userId="bc20d072-71f6-4388-8f31-e886d86c13c2" providerId="ADAL" clId="{6109035E-93C8-4C54-994C-C02C5E412426}" dt="2020-08-10T09:42:13.338" v="648" actId="165"/>
          <ac:grpSpMkLst>
            <pc:docMk/>
            <pc:sldMk cId="2971369806" sldId="259"/>
            <ac:grpSpMk id="77" creationId="{8241E17A-2F5A-444A-A510-F9E047920AFD}"/>
          </ac:grpSpMkLst>
        </pc:grpChg>
        <pc:grpChg chg="del mod topLvl">
          <ac:chgData name="Arturo Martin De Nicolas" userId="bc20d072-71f6-4388-8f31-e886d86c13c2" providerId="ADAL" clId="{6109035E-93C8-4C54-994C-C02C5E412426}" dt="2020-08-10T09:41:57.678" v="645" actId="165"/>
          <ac:grpSpMkLst>
            <pc:docMk/>
            <pc:sldMk cId="2971369806" sldId="259"/>
            <ac:grpSpMk id="78" creationId="{0D66AF39-16E3-434E-97CD-DAA900E24545}"/>
          </ac:grpSpMkLst>
        </pc:grpChg>
        <pc:grpChg chg="del">
          <ac:chgData name="Arturo Martin De Nicolas" userId="bc20d072-71f6-4388-8f31-e886d86c13c2" providerId="ADAL" clId="{6109035E-93C8-4C54-994C-C02C5E412426}" dt="2020-08-10T09:31:12.841" v="555" actId="165"/>
          <ac:grpSpMkLst>
            <pc:docMk/>
            <pc:sldMk cId="2971369806" sldId="259"/>
            <ac:grpSpMk id="85" creationId="{826C0462-3961-4710-8775-AA6F0468B508}"/>
          </ac:grpSpMkLst>
        </pc:grp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65" creationId="{A204B096-E0C6-46E2-9AEC-BBEB0E898353}"/>
          </ac:cxnSpMkLst>
        </pc:cxnChg>
        <pc:cxnChg chg="add 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73" creationId="{40771F3B-BD74-4D96-8131-D646BF10936F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82" creationId="{01740850-9697-4846-A0F7-1AFC5391FD78}"/>
          </ac:cxnSpMkLst>
        </pc:cxnChg>
        <pc:cxnChg chg="mod topLvl">
          <ac:chgData name="Arturo Martin De Nicolas" userId="bc20d072-71f6-4388-8f31-e886d86c13c2" providerId="ADAL" clId="{6109035E-93C8-4C54-994C-C02C5E412426}" dt="2020-08-10T09:53:27.207" v="694" actId="164"/>
          <ac:cxnSpMkLst>
            <pc:docMk/>
            <pc:sldMk cId="2971369806" sldId="259"/>
            <ac:cxnSpMk id="84" creationId="{BFB931C2-BFB1-424B-81F8-59464E1114EA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0T09:58:50.137" v="828" actId="164"/>
        <pc:sldMkLst>
          <pc:docMk/>
          <pc:sldMk cId="4277398213" sldId="260"/>
        </pc:sldMkLst>
        <pc:spChg chg="mod topLvl">
          <ac:chgData name="Arturo Martin De Nicolas" userId="bc20d072-71f6-4388-8f31-e886d86c13c2" providerId="ADAL" clId="{6109035E-93C8-4C54-994C-C02C5E412426}" dt="2020-08-10T09:58:50.137" v="828" actId="164"/>
          <ac:spMkLst>
            <pc:docMk/>
            <pc:sldMk cId="4277398213" sldId="260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0T09:58:50.137" v="828" actId="164"/>
          <ac:spMkLst>
            <pc:docMk/>
            <pc:sldMk cId="4277398213" sldId="260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0T09:58:50.137" v="828" actId="164"/>
          <ac:spMkLst>
            <pc:docMk/>
            <pc:sldMk cId="4277398213" sldId="260"/>
            <ac:spMk id="13" creationId="{8B356D60-C953-4307-99DD-4873DC03B612}"/>
          </ac:spMkLst>
        </pc:spChg>
        <pc:spChg chg="mod topLvl">
          <ac:chgData name="Arturo Martin De Nicolas" userId="bc20d072-71f6-4388-8f31-e886d86c13c2" providerId="ADAL" clId="{6109035E-93C8-4C54-994C-C02C5E412426}" dt="2020-08-10T09:58:50.137" v="828" actId="164"/>
          <ac:spMkLst>
            <pc:docMk/>
            <pc:sldMk cId="4277398213" sldId="260"/>
            <ac:spMk id="14" creationId="{8C2E91A9-194F-4CFD-9CE9-004852D6D543}"/>
          </ac:spMkLst>
        </pc:spChg>
        <pc:grpChg chg="add mod">
          <ac:chgData name="Arturo Martin De Nicolas" userId="bc20d072-71f6-4388-8f31-e886d86c13c2" providerId="ADAL" clId="{6109035E-93C8-4C54-994C-C02C5E412426}" dt="2020-08-10T09:58:50.137" v="828" actId="164"/>
          <ac:grpSpMkLst>
            <pc:docMk/>
            <pc:sldMk cId="4277398213" sldId="260"/>
            <ac:grpSpMk id="3" creationId="{68261DEE-1013-481C-A5A2-9DFB6BF0B964}"/>
          </ac:grpSpMkLst>
        </pc:grpChg>
        <pc:grpChg chg="del">
          <ac:chgData name="Arturo Martin De Nicolas" userId="bc20d072-71f6-4388-8f31-e886d86c13c2" providerId="ADAL" clId="{6109035E-93C8-4C54-994C-C02C5E412426}" dt="2020-08-10T09:55:33.733" v="695" actId="165"/>
          <ac:grpSpMkLst>
            <pc:docMk/>
            <pc:sldMk cId="4277398213" sldId="260"/>
            <ac:grpSpMk id="20" creationId="{BF6C16BD-95B1-41A3-9D4F-EEE11E929185}"/>
          </ac:grpSpMkLst>
        </pc:grpChg>
        <pc:cxnChg chg="mod topLvl">
          <ac:chgData name="Arturo Martin De Nicolas" userId="bc20d072-71f6-4388-8f31-e886d86c13c2" providerId="ADAL" clId="{6109035E-93C8-4C54-994C-C02C5E412426}" dt="2020-08-10T09:58:50.137" v="828" actId="164"/>
          <ac:cxnSpMkLst>
            <pc:docMk/>
            <pc:sldMk cId="4277398213" sldId="260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0T09:58:50.137" v="828" actId="164"/>
          <ac:cxnSpMkLst>
            <pc:docMk/>
            <pc:sldMk cId="4277398213" sldId="260"/>
            <ac:cxnSpMk id="16" creationId="{BA5CFEB9-3060-42D9-889B-BAA55F826C3B}"/>
          </ac:cxnSpMkLst>
        </pc:cxnChg>
        <pc:cxnChg chg="mod topLvl">
          <ac:chgData name="Arturo Martin De Nicolas" userId="bc20d072-71f6-4388-8f31-e886d86c13c2" providerId="ADAL" clId="{6109035E-93C8-4C54-994C-C02C5E412426}" dt="2020-08-10T09:58:50.137" v="828" actId="164"/>
          <ac:cxnSpMkLst>
            <pc:docMk/>
            <pc:sldMk cId="4277398213" sldId="260"/>
            <ac:cxnSpMk id="18" creationId="{41BF0F45-30A0-4EB3-9D63-68ADD13585A7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0T13:07:47.553" v="971" actId="164"/>
        <pc:sldMkLst>
          <pc:docMk/>
          <pc:sldMk cId="896816861" sldId="261"/>
        </pc:sldMkLst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13" creationId="{3DC8FE86-194C-44DD-A028-D50633DEB25B}"/>
          </ac:spMkLst>
        </pc:spChg>
        <pc:spChg chg="del mod topLvl">
          <ac:chgData name="Arturo Martin De Nicolas" userId="bc20d072-71f6-4388-8f31-e886d86c13c2" providerId="ADAL" clId="{6109035E-93C8-4C54-994C-C02C5E412426}" dt="2020-08-10T13:06:24.773" v="961"/>
          <ac:spMkLst>
            <pc:docMk/>
            <pc:sldMk cId="896816861" sldId="261"/>
            <ac:spMk id="14" creationId="{88E74B23-7D41-46F1-921C-6A95020920C8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21" creationId="{BAFD37C0-F6D7-48A1-9477-70A7134B47A1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1" creationId="{F31B3421-87F5-4CB3-8837-E32984BD4EF1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3" creationId="{2BAFA68B-75E4-4678-83DA-C4B44003E17E}"/>
          </ac:spMkLst>
        </pc:spChg>
        <pc:spChg chg="del mod topLvl">
          <ac:chgData name="Arturo Martin De Nicolas" userId="bc20d072-71f6-4388-8f31-e886d86c13c2" providerId="ADAL" clId="{6109035E-93C8-4C54-994C-C02C5E412426}" dt="2020-08-10T13:06:24.773" v="961"/>
          <ac:spMkLst>
            <pc:docMk/>
            <pc:sldMk cId="896816861" sldId="261"/>
            <ac:spMk id="45" creationId="{F74D4331-B1D8-4B11-BC16-3C8139904C21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52" creationId="{0A10469E-6758-487F-8348-0B296E853021}"/>
          </ac:spMkLst>
        </pc:spChg>
        <pc:spChg chg="mod topLvl">
          <ac:chgData name="Arturo Martin De Nicolas" userId="bc20d072-71f6-4388-8f31-e886d86c13c2" providerId="ADAL" clId="{6109035E-93C8-4C54-994C-C02C5E412426}" dt="2020-08-10T13:04:17.476" v="913" actId="164"/>
          <ac:spMkLst>
            <pc:docMk/>
            <pc:sldMk cId="896816861" sldId="261"/>
            <ac:spMk id="53" creationId="{F2A74200-DDB6-477C-BA08-545BADF3ABBB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0T13:04:17.476" v="913" actId="164"/>
          <ac:spMkLst>
            <pc:docMk/>
            <pc:sldMk cId="896816861" sldId="261"/>
            <ac:spMk id="56" creationId="{309B2844-B561-42CC-91F1-3C1EAF5620CD}"/>
          </ac:spMkLst>
        </pc:spChg>
        <pc:spChg chg="mod">
          <ac:chgData name="Arturo Martin De Nicolas" userId="bc20d072-71f6-4388-8f31-e886d86c13c2" providerId="ADAL" clId="{6109035E-93C8-4C54-994C-C02C5E412426}" dt="2020-08-10T13:04:37.681" v="918" actId="20577"/>
          <ac:spMkLst>
            <pc:docMk/>
            <pc:sldMk cId="896816861" sldId="261"/>
            <ac:spMk id="61" creationId="{75C39356-6D22-4E64-975E-C6173940FF0F}"/>
          </ac:spMkLst>
        </pc:spChg>
        <pc:spChg chg="add mod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62" creationId="{797A1656-3CC1-45A8-8BC8-BE02AE3BF31F}"/>
          </ac:spMkLst>
        </pc:spChg>
        <pc:spChg chg="add mod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64" creationId="{57F208E4-9E95-41F1-8305-25970C8A3F8D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0T13:07:47.553" v="971" actId="164"/>
          <ac:spMkLst>
            <pc:docMk/>
            <pc:sldMk cId="896816861" sldId="261"/>
            <ac:spMk id="76" creationId="{EC42467F-5F2B-4FA9-A02D-0220EC70C02F}"/>
          </ac:spMkLst>
        </pc:spChg>
        <pc:spChg chg="del mod topLvl">
          <ac:chgData name="Arturo Martin De Nicolas" userId="bc20d072-71f6-4388-8f31-e886d86c13c2" providerId="ADAL" clId="{6109035E-93C8-4C54-994C-C02C5E412426}" dt="2020-08-10T13:04:50.875" v="920"/>
          <ac:spMkLst>
            <pc:docMk/>
            <pc:sldMk cId="896816861" sldId="261"/>
            <ac:spMk id="79" creationId="{192B21F8-4E8E-4559-9709-3E2B51FE5D74}"/>
          </ac:spMkLst>
        </pc:spChg>
        <pc:spChg chg="del mod topLvl">
          <ac:chgData name="Arturo Martin De Nicolas" userId="bc20d072-71f6-4388-8f31-e886d86c13c2" providerId="ADAL" clId="{6109035E-93C8-4C54-994C-C02C5E412426}" dt="2020-08-10T13:04:48.642" v="919"/>
          <ac:spMkLst>
            <pc:docMk/>
            <pc:sldMk cId="896816861" sldId="261"/>
            <ac:spMk id="80" creationId="{13E2DF26-1345-4D4A-8941-50E9FBCC4FEC}"/>
          </ac:spMkLst>
        </pc:spChg>
        <pc:grpChg chg="add del mod">
          <ac:chgData name="Arturo Martin De Nicolas" userId="bc20d072-71f6-4388-8f31-e886d86c13c2" providerId="ADAL" clId="{6109035E-93C8-4C54-994C-C02C5E412426}" dt="2020-08-10T13:01:14.620" v="850" actId="165"/>
          <ac:grpSpMkLst>
            <pc:docMk/>
            <pc:sldMk cId="896816861" sldId="261"/>
            <ac:grpSpMk id="11" creationId="{B0F3EF1B-26A6-4D78-8665-A647ACF5A343}"/>
          </ac:grpSpMkLst>
        </pc:grpChg>
        <pc:grpChg chg="add mod">
          <ac:chgData name="Arturo Martin De Nicolas" userId="bc20d072-71f6-4388-8f31-e886d86c13c2" providerId="ADAL" clId="{6109035E-93C8-4C54-994C-C02C5E412426}" dt="2020-08-10T13:07:47.553" v="971" actId="164"/>
          <ac:grpSpMkLst>
            <pc:docMk/>
            <pc:sldMk cId="896816861" sldId="261"/>
            <ac:grpSpMk id="16" creationId="{470B9DAD-C06F-426E-A4B4-DE220ACF40D8}"/>
          </ac:grpSpMkLst>
        </pc:grpChg>
        <pc:grpChg chg="add mod">
          <ac:chgData name="Arturo Martin De Nicolas" userId="bc20d072-71f6-4388-8f31-e886d86c13c2" providerId="ADAL" clId="{6109035E-93C8-4C54-994C-C02C5E412426}" dt="2020-08-10T13:07:47.553" v="971" actId="164"/>
          <ac:grpSpMkLst>
            <pc:docMk/>
            <pc:sldMk cId="896816861" sldId="261"/>
            <ac:grpSpMk id="22" creationId="{B3715EB6-D0EB-4815-A6DE-18EEF4723543}"/>
          </ac:grpSpMkLst>
        </pc:grpChg>
        <pc:grpChg chg="add del mod">
          <ac:chgData name="Arturo Martin De Nicolas" userId="bc20d072-71f6-4388-8f31-e886d86c13c2" providerId="ADAL" clId="{6109035E-93C8-4C54-994C-C02C5E412426}" dt="2020-08-10T13:03:01.397" v="874" actId="165"/>
          <ac:grpSpMkLst>
            <pc:docMk/>
            <pc:sldMk cId="896816861" sldId="261"/>
            <ac:grpSpMk id="40" creationId="{38E7244B-C298-4317-9C49-306587CCA641}"/>
          </ac:grpSpMkLst>
        </pc:grpChg>
        <pc:grpChg chg="add mod">
          <ac:chgData name="Arturo Martin De Nicolas" userId="bc20d072-71f6-4388-8f31-e886d86c13c2" providerId="ADAL" clId="{6109035E-93C8-4C54-994C-C02C5E412426}" dt="2020-08-10T13:07:47.553" v="971" actId="164"/>
          <ac:grpSpMkLst>
            <pc:docMk/>
            <pc:sldMk cId="896816861" sldId="261"/>
            <ac:grpSpMk id="58" creationId="{47725B27-CF7C-4775-B7E7-F6C9034DA746}"/>
          </ac:grpSpMkLst>
        </pc:grpChg>
        <pc:grpChg chg="del">
          <ac:chgData name="Arturo Martin De Nicolas" userId="bc20d072-71f6-4388-8f31-e886d86c13c2" providerId="ADAL" clId="{6109035E-93C8-4C54-994C-C02C5E412426}" dt="2020-08-10T12:59:15.399" v="835" actId="165"/>
          <ac:grpSpMkLst>
            <pc:docMk/>
            <pc:sldMk cId="896816861" sldId="261"/>
            <ac:grpSpMk id="86" creationId="{F13CCDA6-A914-4F7E-AA9F-D4E693B9FE30}"/>
          </ac:grpSpMkLst>
        </pc:grp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8" creationId="{69E8544B-BE27-4CFC-B711-B7188B713673}"/>
          </ac:cxnSpMkLst>
        </pc:cxnChg>
        <pc:cxnChg chg="add mod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18" creationId="{CF748080-BB3E-4DB6-9A69-E315A93361AC}"/>
          </ac:cxnSpMkLst>
        </pc:cxnChg>
        <pc:cxnChg chg="add mod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20" creationId="{83A7DBDE-49DB-4CBF-BA18-5C56617AFBD8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48" creationId="{864001E0-6D62-44CF-816E-B564031942F5}"/>
          </ac:cxnSpMkLst>
        </pc:cxnChg>
        <pc:cxnChg chg="add mod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82" creationId="{01740850-9697-4846-A0F7-1AFC5391FD78}"/>
          </ac:cxnSpMkLst>
        </pc:cxnChg>
        <pc:cxnChg chg="mod topLvl">
          <ac:chgData name="Arturo Martin De Nicolas" userId="bc20d072-71f6-4388-8f31-e886d86c13c2" providerId="ADAL" clId="{6109035E-93C8-4C54-994C-C02C5E412426}" dt="2020-08-10T13:07:47.553" v="971" actId="164"/>
          <ac:cxnSpMkLst>
            <pc:docMk/>
            <pc:sldMk cId="896816861" sldId="261"/>
            <ac:cxnSpMk id="84" creationId="{BFB931C2-BFB1-424B-81F8-59464E1114EA}"/>
          </ac:cxnSpMkLst>
        </pc:cxnChg>
      </pc:sldChg>
      <pc:sldChg chg="delSp add del">
        <pc:chgData name="Arturo Martin De Nicolas" userId="bc20d072-71f6-4388-8f31-e886d86c13c2" providerId="ADAL" clId="{6109035E-93C8-4C54-994C-C02C5E412426}" dt="2020-08-10T13:29:09.432" v="975" actId="2696"/>
        <pc:sldMkLst>
          <pc:docMk/>
          <pc:sldMk cId="1822586118" sldId="262"/>
        </pc:sldMkLst>
        <pc:spChg chg="del">
          <ac:chgData name="Arturo Martin De Nicolas" userId="bc20d072-71f6-4388-8f31-e886d86c13c2" providerId="ADAL" clId="{6109035E-93C8-4C54-994C-C02C5E412426}" dt="2020-08-10T13:28:49.479" v="974"/>
          <ac:spMkLst>
            <pc:docMk/>
            <pc:sldMk cId="1822586118" sldId="262"/>
            <ac:spMk id="2" creationId="{EA4361A5-BD41-4E15-84C5-FBC1FE5F0A24}"/>
          </ac:spMkLst>
        </pc:spChg>
        <pc:spChg chg="del">
          <ac:chgData name="Arturo Martin De Nicolas" userId="bc20d072-71f6-4388-8f31-e886d86c13c2" providerId="ADAL" clId="{6109035E-93C8-4C54-994C-C02C5E412426}" dt="2020-08-10T13:28:47.573" v="973"/>
          <ac:spMkLst>
            <pc:docMk/>
            <pc:sldMk cId="1822586118" sldId="262"/>
            <ac:spMk id="3" creationId="{1B17054A-CF19-42B9-AF85-8E491526C377}"/>
          </ac:spMkLst>
        </pc:spChg>
      </pc:sldChg>
      <pc:sldChg chg="addSp delSp modSp">
        <pc:chgData name="Arturo Martin De Nicolas" userId="bc20d072-71f6-4388-8f31-e886d86c13c2" providerId="ADAL" clId="{6109035E-93C8-4C54-994C-C02C5E412426}" dt="2020-08-11T07:30:03.740" v="1517" actId="165"/>
        <pc:sldMkLst>
          <pc:docMk/>
          <pc:sldMk cId="3668953385" sldId="263"/>
        </pc:sldMkLst>
        <pc:spChg chg="mod topLvl">
          <ac:chgData name="Arturo Martin De Nicolas" userId="bc20d072-71f6-4388-8f31-e886d86c13c2" providerId="ADAL" clId="{6109035E-93C8-4C54-994C-C02C5E412426}" dt="2020-08-11T07:30:03.740" v="1517" actId="165"/>
          <ac:spMkLst>
            <pc:docMk/>
            <pc:sldMk cId="3668953385" sldId="263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1T07:30:03.740" v="1517" actId="165"/>
          <ac:spMkLst>
            <pc:docMk/>
            <pc:sldMk cId="3668953385" sldId="263"/>
            <ac:spMk id="7" creationId="{60E29D47-C517-4FA4-81DA-F368F304A055}"/>
          </ac:spMkLst>
        </pc:spChg>
        <pc:spChg chg="add mod topLvl">
          <ac:chgData name="Arturo Martin De Nicolas" userId="bc20d072-71f6-4388-8f31-e886d86c13c2" providerId="ADAL" clId="{6109035E-93C8-4C54-994C-C02C5E412426}" dt="2020-08-11T07:30:03.740" v="1517" actId="165"/>
          <ac:spMkLst>
            <pc:docMk/>
            <pc:sldMk cId="3668953385" sldId="263"/>
            <ac:spMk id="10" creationId="{178F12A9-496D-46E9-80D2-8FAE35A0545A}"/>
          </ac:spMkLst>
        </pc:spChg>
        <pc:spChg chg="add mod topLvl">
          <ac:chgData name="Arturo Martin De Nicolas" userId="bc20d072-71f6-4388-8f31-e886d86c13c2" providerId="ADAL" clId="{6109035E-93C8-4C54-994C-C02C5E412426}" dt="2020-08-11T07:30:03.740" v="1517" actId="165"/>
          <ac:spMkLst>
            <pc:docMk/>
            <pc:sldMk cId="3668953385" sldId="263"/>
            <ac:spMk id="11" creationId="{037925FA-668C-4097-B278-D3AD293E7521}"/>
          </ac:spMkLst>
        </pc:spChg>
        <pc:spChg chg="mod topLvl">
          <ac:chgData name="Arturo Martin De Nicolas" userId="bc20d072-71f6-4388-8f31-e886d86c13c2" providerId="ADAL" clId="{6109035E-93C8-4C54-994C-C02C5E412426}" dt="2020-08-11T07:30:03.740" v="1517" actId="165"/>
          <ac:spMkLst>
            <pc:docMk/>
            <pc:sldMk cId="3668953385" sldId="263"/>
            <ac:spMk id="13" creationId="{8B356D60-C953-4307-99DD-4873DC03B612}"/>
          </ac:spMkLst>
        </pc:spChg>
        <pc:spChg chg="del mod topLvl">
          <ac:chgData name="Arturo Martin De Nicolas" userId="bc20d072-71f6-4388-8f31-e886d86c13c2" providerId="ADAL" clId="{6109035E-93C8-4C54-994C-C02C5E412426}" dt="2020-08-10T13:32:23.241" v="1101"/>
          <ac:spMkLst>
            <pc:docMk/>
            <pc:sldMk cId="3668953385" sldId="263"/>
            <ac:spMk id="14" creationId="{8C2E91A9-194F-4CFD-9CE9-004852D6D543}"/>
          </ac:spMkLst>
        </pc:spChg>
        <pc:grpChg chg="del">
          <ac:chgData name="Arturo Martin De Nicolas" userId="bc20d072-71f6-4388-8f31-e886d86c13c2" providerId="ADAL" clId="{6109035E-93C8-4C54-994C-C02C5E412426}" dt="2020-08-10T13:29:43.478" v="976" actId="165"/>
          <ac:grpSpMkLst>
            <pc:docMk/>
            <pc:sldMk cId="3668953385" sldId="263"/>
            <ac:grpSpMk id="20" creationId="{BF6C16BD-95B1-41A3-9D4F-EEE11E929185}"/>
          </ac:grpSpMkLst>
        </pc:grpChg>
        <pc:grpChg chg="add del mod">
          <ac:chgData name="Arturo Martin De Nicolas" userId="bc20d072-71f6-4388-8f31-e886d86c13c2" providerId="ADAL" clId="{6109035E-93C8-4C54-994C-C02C5E412426}" dt="2020-08-10T14:09:31.679" v="1117" actId="165"/>
          <ac:grpSpMkLst>
            <pc:docMk/>
            <pc:sldMk cId="3668953385" sldId="263"/>
            <ac:grpSpMk id="25" creationId="{B6107717-CE6F-48C2-A44E-61375F08D1A0}"/>
          </ac:grpSpMkLst>
        </pc:grpChg>
        <pc:grpChg chg="add del mod">
          <ac:chgData name="Arturo Martin De Nicolas" userId="bc20d072-71f6-4388-8f31-e886d86c13c2" providerId="ADAL" clId="{6109035E-93C8-4C54-994C-C02C5E412426}" dt="2020-08-11T07:30:03.740" v="1517" actId="165"/>
          <ac:grpSpMkLst>
            <pc:docMk/>
            <pc:sldMk cId="3668953385" sldId="263"/>
            <ac:grpSpMk id="30" creationId="{E0C55633-EB3C-46D4-A0BD-243498AAD7FB}"/>
          </ac:grpSpMkLst>
        </pc:grpChg>
        <pc:cxnChg chg="add del mod">
          <ac:chgData name="Arturo Martin De Nicolas" userId="bc20d072-71f6-4388-8f31-e886d86c13c2" providerId="ADAL" clId="{6109035E-93C8-4C54-994C-C02C5E412426}" dt="2020-08-10T13:32:59.943" v="1106" actId="11529"/>
          <ac:cxnSpMkLst>
            <pc:docMk/>
            <pc:sldMk cId="3668953385" sldId="263"/>
            <ac:cxnSpMk id="3" creationId="{7A208DD7-4AB9-47B2-9868-D463A531D105}"/>
          </ac:cxnSpMkLst>
        </pc:cxnChg>
        <pc:cxnChg chg="add mod topLvl">
          <ac:chgData name="Arturo Martin De Nicolas" userId="bc20d072-71f6-4388-8f31-e886d86c13c2" providerId="ADAL" clId="{6109035E-93C8-4C54-994C-C02C5E412426}" dt="2020-08-11T07:30:03.740" v="1517" actId="165"/>
          <ac:cxnSpMkLst>
            <pc:docMk/>
            <pc:sldMk cId="3668953385" sldId="263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6109035E-93C8-4C54-994C-C02C5E412426}" dt="2020-08-11T07:30:03.740" v="1517" actId="165"/>
          <ac:cxnSpMkLst>
            <pc:docMk/>
            <pc:sldMk cId="3668953385" sldId="263"/>
            <ac:cxnSpMk id="8" creationId="{97FF22E7-73A4-4CA7-976C-DE788C8E8906}"/>
          </ac:cxnSpMkLst>
        </pc:cxnChg>
        <pc:cxnChg chg="add mod topLvl">
          <ac:chgData name="Arturo Martin De Nicolas" userId="bc20d072-71f6-4388-8f31-e886d86c13c2" providerId="ADAL" clId="{6109035E-93C8-4C54-994C-C02C5E412426}" dt="2020-08-11T07:30:03.740" v="1517" actId="165"/>
          <ac:cxnSpMkLst>
            <pc:docMk/>
            <pc:sldMk cId="3668953385" sldId="263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7:30:03.740" v="1517" actId="165"/>
          <ac:cxnSpMkLst>
            <pc:docMk/>
            <pc:sldMk cId="3668953385" sldId="263"/>
            <ac:cxnSpMk id="16" creationId="{BA5CFEB9-3060-42D9-889B-BAA55F826C3B}"/>
          </ac:cxnSpMkLst>
        </pc:cxnChg>
        <pc:cxnChg chg="del mod topLvl">
          <ac:chgData name="Arturo Martin De Nicolas" userId="bc20d072-71f6-4388-8f31-e886d86c13c2" providerId="ADAL" clId="{6109035E-93C8-4C54-994C-C02C5E412426}" dt="2020-08-10T13:32:23.241" v="1101"/>
          <ac:cxnSpMkLst>
            <pc:docMk/>
            <pc:sldMk cId="3668953385" sldId="263"/>
            <ac:cxnSpMk id="18" creationId="{41BF0F45-30A0-4EB3-9D63-68ADD13585A7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0T15:02:04.615" v="1239" actId="1076"/>
        <pc:sldMkLst>
          <pc:docMk/>
          <pc:sldMk cId="3718712902" sldId="264"/>
        </pc:sldMkLst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0T15:01:30.935" v="1220" actId="20577"/>
          <ac:spMkLst>
            <pc:docMk/>
            <pc:sldMk cId="3718712902" sldId="264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0T14:50:03.770" v="1139" actId="164"/>
          <ac:spMkLst>
            <pc:docMk/>
            <pc:sldMk cId="3718712902" sldId="264"/>
            <ac:spMk id="21" creationId="{BAFD37C0-F6D7-48A1-9477-70A7134B47A1}"/>
          </ac:spMkLst>
        </pc:spChg>
        <pc:spChg chg="mod topLvl">
          <ac:chgData name="Arturo Martin De Nicolas" userId="bc20d072-71f6-4388-8f31-e886d86c13c2" providerId="ADAL" clId="{6109035E-93C8-4C54-994C-C02C5E412426}" dt="2020-08-10T14:50:03.770" v="1139" actId="164"/>
          <ac:spMkLst>
            <pc:docMk/>
            <pc:sldMk cId="3718712902" sldId="264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1" creationId="{F31B3421-87F5-4CB3-8837-E32984BD4EF1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3" creationId="{2BAFA68B-75E4-4678-83DA-C4B44003E17E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52" creationId="{0A10469E-6758-487F-8348-0B296E853021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55" creationId="{D5ABA359-3815-4A05-AE98-B1AB376FD26B}"/>
          </ac:spMkLst>
        </pc:spChg>
        <pc:spChg chg="mod">
          <ac:chgData name="Arturo Martin De Nicolas" userId="bc20d072-71f6-4388-8f31-e886d86c13c2" providerId="ADAL" clId="{6109035E-93C8-4C54-994C-C02C5E412426}" dt="2020-08-10T14:55:03.766" v="1191" actId="20577"/>
          <ac:spMkLst>
            <pc:docMk/>
            <pc:sldMk cId="3718712902" sldId="264"/>
            <ac:spMk id="56" creationId="{309B2844-B561-42CC-91F1-3C1EAF5620CD}"/>
          </ac:spMkLst>
        </pc:spChg>
        <pc:spChg chg="mod">
          <ac:chgData name="Arturo Martin De Nicolas" userId="bc20d072-71f6-4388-8f31-e886d86c13c2" providerId="ADAL" clId="{6109035E-93C8-4C54-994C-C02C5E412426}" dt="2020-08-10T14:55:12.422" v="1195" actId="20577"/>
          <ac:spMkLst>
            <pc:docMk/>
            <pc:sldMk cId="3718712902" sldId="264"/>
            <ac:spMk id="61" creationId="{75C39356-6D22-4E64-975E-C6173940FF0F}"/>
          </ac:spMkLst>
        </pc:spChg>
        <pc:spChg chg="mod topLvl">
          <ac:chgData name="Arturo Martin De Nicolas" userId="bc20d072-71f6-4388-8f31-e886d86c13c2" providerId="ADAL" clId="{6109035E-93C8-4C54-994C-C02C5E412426}" dt="2020-08-10T15:01:36.080" v="1229" actId="20577"/>
          <ac:spMkLst>
            <pc:docMk/>
            <pc:sldMk cId="3718712902" sldId="264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0T15:01:42.639" v="1238" actId="20577"/>
          <ac:spMkLst>
            <pc:docMk/>
            <pc:sldMk cId="3718712902" sldId="264"/>
            <ac:spMk id="64" creationId="{57F208E4-9E95-41F1-8305-25970C8A3F8D}"/>
          </ac:spMkLst>
        </pc:spChg>
        <pc:spChg chg="add del mod">
          <ac:chgData name="Arturo Martin De Nicolas" userId="bc20d072-71f6-4388-8f31-e886d86c13c2" providerId="ADAL" clId="{6109035E-93C8-4C54-994C-C02C5E412426}" dt="2020-08-10T14:49:54.580" v="1138"/>
          <ac:spMkLst>
            <pc:docMk/>
            <pc:sldMk cId="3718712902" sldId="264"/>
            <ac:spMk id="66" creationId="{9A862160-F67D-4006-8746-7830D5B12D56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0T14:57:39.758" v="1199" actId="164"/>
          <ac:spMkLst>
            <pc:docMk/>
            <pc:sldMk cId="3718712902" sldId="264"/>
            <ac:spMk id="76" creationId="{EC42467F-5F2B-4FA9-A02D-0220EC70C02F}"/>
          </ac:spMkLst>
        </pc:spChg>
        <pc:spChg chg="mod">
          <ac:chgData name="Arturo Martin De Nicolas" userId="bc20d072-71f6-4388-8f31-e886d86c13c2" providerId="ADAL" clId="{6109035E-93C8-4C54-994C-C02C5E412426}" dt="2020-08-10T14:54:48.171" v="1185" actId="20577"/>
          <ac:spMkLst>
            <pc:docMk/>
            <pc:sldMk cId="3718712902" sldId="264"/>
            <ac:spMk id="78" creationId="{89DD1F82-980E-403B-8F27-2C509B2CD54C}"/>
          </ac:spMkLst>
        </pc:spChg>
        <pc:grpChg chg="add mod">
          <ac:chgData name="Arturo Martin De Nicolas" userId="bc20d072-71f6-4388-8f31-e886d86c13c2" providerId="ADAL" clId="{6109035E-93C8-4C54-994C-C02C5E412426}" dt="2020-08-10T14:57:39.758" v="1199" actId="164"/>
          <ac:grpSpMkLst>
            <pc:docMk/>
            <pc:sldMk cId="3718712902" sldId="264"/>
            <ac:grpSpMk id="2" creationId="{5BEC9842-0E74-41AF-B328-AD498AAB5BB7}"/>
          </ac:grpSpMkLst>
        </pc:grpChg>
        <pc:grpChg chg="mod topLvl">
          <ac:chgData name="Arturo Martin De Nicolas" userId="bc20d072-71f6-4388-8f31-e886d86c13c2" providerId="ADAL" clId="{6109035E-93C8-4C54-994C-C02C5E412426}" dt="2020-08-10T14:57:39.758" v="1199" actId="164"/>
          <ac:grpSpMkLst>
            <pc:docMk/>
            <pc:sldMk cId="3718712902" sldId="264"/>
            <ac:grpSpMk id="16" creationId="{470B9DAD-C06F-426E-A4B4-DE220ACF40D8}"/>
          </ac:grpSpMkLst>
        </pc:grpChg>
        <pc:grpChg chg="del">
          <ac:chgData name="Arturo Martin De Nicolas" userId="bc20d072-71f6-4388-8f31-e886d86c13c2" providerId="ADAL" clId="{6109035E-93C8-4C54-994C-C02C5E412426}" dt="2020-08-10T14:49:12.558" v="1133" actId="165"/>
          <ac:grpSpMkLst>
            <pc:docMk/>
            <pc:sldMk cId="3718712902" sldId="264"/>
            <ac:grpSpMk id="22" creationId="{B3715EB6-D0EB-4815-A6DE-18EEF4723543}"/>
          </ac:grpSpMkLst>
        </pc:grpChg>
        <pc:grpChg chg="add mod">
          <ac:chgData name="Arturo Martin De Nicolas" userId="bc20d072-71f6-4388-8f31-e886d86c13c2" providerId="ADAL" clId="{6109035E-93C8-4C54-994C-C02C5E412426}" dt="2020-08-10T15:02:04.615" v="1239" actId="1076"/>
          <ac:grpSpMkLst>
            <pc:docMk/>
            <pc:sldMk cId="3718712902" sldId="264"/>
            <ac:grpSpMk id="28" creationId="{B4B93F51-384A-4E7F-A44A-D633DB442E38}"/>
          </ac:grpSpMkLst>
        </pc:grpChg>
        <pc:grpChg chg="mod topLvl">
          <ac:chgData name="Arturo Martin De Nicolas" userId="bc20d072-71f6-4388-8f31-e886d86c13c2" providerId="ADAL" clId="{6109035E-93C8-4C54-994C-C02C5E412426}" dt="2020-08-10T14:57:39.758" v="1199" actId="164"/>
          <ac:grpSpMkLst>
            <pc:docMk/>
            <pc:sldMk cId="3718712902" sldId="264"/>
            <ac:grpSpMk id="58" creationId="{47725B27-CF7C-4775-B7E7-F6C9034DA746}"/>
          </ac:grpSpMkLst>
        </pc:grpChg>
        <pc:grpChg chg="add mod">
          <ac:chgData name="Arturo Martin De Nicolas" userId="bc20d072-71f6-4388-8f31-e886d86c13c2" providerId="ADAL" clId="{6109035E-93C8-4C54-994C-C02C5E412426}" dt="2020-08-10T14:57:39.758" v="1199" actId="164"/>
          <ac:grpSpMkLst>
            <pc:docMk/>
            <pc:sldMk cId="3718712902" sldId="264"/>
            <ac:grpSpMk id="69" creationId="{6C507835-73B5-4E35-BB0A-0499E44D0C20}"/>
          </ac:grpSpMkLst>
        </pc:grpChg>
        <pc:grpChg chg="add mod">
          <ac:chgData name="Arturo Martin De Nicolas" userId="bc20d072-71f6-4388-8f31-e886d86c13c2" providerId="ADAL" clId="{6109035E-93C8-4C54-994C-C02C5E412426}" dt="2020-08-10T14:57:39.758" v="1199" actId="164"/>
          <ac:grpSpMkLst>
            <pc:docMk/>
            <pc:sldMk cId="3718712902" sldId="264"/>
            <ac:grpSpMk id="73" creationId="{275B0F3B-34E4-42AD-A15C-278DCBE37A46}"/>
          </ac:grpSpMkLst>
        </pc:grp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20" creationId="{83A7DBDE-49DB-4CBF-BA18-5C56617AFBD8}"/>
          </ac:cxnSpMkLst>
        </pc:cxnChg>
        <pc:cxnChg chg="add mod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23" creationId="{8925029F-0D7C-413B-9C72-CE4BB6E4BA4E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65" creationId="{A204B096-E0C6-46E2-9AEC-BBEB0E898353}"/>
          </ac:cxnSpMkLst>
        </pc:cxnChg>
        <pc:cxnChg chg="add mod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72" creationId="{D805D2F1-A26E-46D3-9FEB-181698514519}"/>
          </ac:cxnSpMkLst>
        </pc:cxnChg>
        <pc:cxnChg chg="del mod topLvl">
          <ac:chgData name="Arturo Martin De Nicolas" userId="bc20d072-71f6-4388-8f31-e886d86c13c2" providerId="ADAL" clId="{6109035E-93C8-4C54-994C-C02C5E412426}" dt="2020-08-10T14:52:04.068" v="1160"/>
          <ac:cxnSpMkLst>
            <pc:docMk/>
            <pc:sldMk cId="3718712902" sldId="264"/>
            <ac:cxnSpMk id="82" creationId="{01740850-9697-4846-A0F7-1AFC5391FD78}"/>
          </ac:cxnSpMkLst>
        </pc:cxnChg>
        <pc:cxnChg chg="mod topLvl">
          <ac:chgData name="Arturo Martin De Nicolas" userId="bc20d072-71f6-4388-8f31-e886d86c13c2" providerId="ADAL" clId="{6109035E-93C8-4C54-994C-C02C5E412426}" dt="2020-08-10T14:57:39.758" v="1199" actId="164"/>
          <ac:cxnSpMkLst>
            <pc:docMk/>
            <pc:sldMk cId="3718712902" sldId="264"/>
            <ac:cxnSpMk id="84" creationId="{BFB931C2-BFB1-424B-81F8-59464E1114EA}"/>
          </ac:cxnSpMkLst>
        </pc:cxnChg>
      </pc:sldChg>
      <pc:sldChg chg="delSp modSp">
        <pc:chgData name="Arturo Martin De Nicolas" userId="bc20d072-71f6-4388-8f31-e886d86c13c2" providerId="ADAL" clId="{6109035E-93C8-4C54-994C-C02C5E412426}" dt="2020-08-11T08:50:53.260" v="1683" actId="165"/>
        <pc:sldMkLst>
          <pc:docMk/>
          <pc:sldMk cId="1785844449" sldId="265"/>
        </pc:sldMkLst>
        <pc:spChg chg="mod topLvl">
          <ac:chgData name="Arturo Martin De Nicolas" userId="bc20d072-71f6-4388-8f31-e886d86c13c2" providerId="ADAL" clId="{6109035E-93C8-4C54-994C-C02C5E412426}" dt="2020-08-11T08:50:53.260" v="1683" actId="165"/>
          <ac:spMkLst>
            <pc:docMk/>
            <pc:sldMk cId="1785844449" sldId="265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1T08:50:53.260" v="1683" actId="165"/>
          <ac:spMkLst>
            <pc:docMk/>
            <pc:sldMk cId="1785844449" sldId="265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1T08:50:53.260" v="1683" actId="165"/>
          <ac:spMkLst>
            <pc:docMk/>
            <pc:sldMk cId="1785844449" sldId="265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8:50:53.260" v="1683" actId="165"/>
          <ac:spMkLst>
            <pc:docMk/>
            <pc:sldMk cId="1785844449" sldId="265"/>
            <ac:spMk id="11" creationId="{037925FA-668C-4097-B278-D3AD293E7521}"/>
          </ac:spMkLst>
        </pc:spChg>
        <pc:spChg chg="mod topLvl">
          <ac:chgData name="Arturo Martin De Nicolas" userId="bc20d072-71f6-4388-8f31-e886d86c13c2" providerId="ADAL" clId="{6109035E-93C8-4C54-994C-C02C5E412426}" dt="2020-08-11T08:50:53.260" v="1683" actId="165"/>
          <ac:spMkLst>
            <pc:docMk/>
            <pc:sldMk cId="1785844449" sldId="265"/>
            <ac:spMk id="13" creationId="{8B356D60-C953-4307-99DD-4873DC03B612}"/>
          </ac:spMkLst>
        </pc:spChg>
        <pc:grpChg chg="del">
          <ac:chgData name="Arturo Martin De Nicolas" userId="bc20d072-71f6-4388-8f31-e886d86c13c2" providerId="ADAL" clId="{6109035E-93C8-4C54-994C-C02C5E412426}" dt="2020-08-11T08:50:53.260" v="1683" actId="165"/>
          <ac:grpSpMkLst>
            <pc:docMk/>
            <pc:sldMk cId="1785844449" sldId="265"/>
            <ac:grpSpMk id="30" creationId="{E0C55633-EB3C-46D4-A0BD-243498AAD7FB}"/>
          </ac:grpSpMkLst>
        </pc:grpChg>
        <pc:cxnChg chg="mod topLvl">
          <ac:chgData name="Arturo Martin De Nicolas" userId="bc20d072-71f6-4388-8f31-e886d86c13c2" providerId="ADAL" clId="{6109035E-93C8-4C54-994C-C02C5E412426}" dt="2020-08-11T08:50:53.260" v="1683" actId="165"/>
          <ac:cxnSpMkLst>
            <pc:docMk/>
            <pc:sldMk cId="1785844449" sldId="265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6109035E-93C8-4C54-994C-C02C5E412426}" dt="2020-08-11T08:50:53.260" v="1683" actId="165"/>
          <ac:cxnSpMkLst>
            <pc:docMk/>
            <pc:sldMk cId="1785844449" sldId="265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1T08:50:53.260" v="1683" actId="165"/>
          <ac:cxnSpMkLst>
            <pc:docMk/>
            <pc:sldMk cId="1785844449" sldId="265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8:50:53.260" v="1683" actId="165"/>
          <ac:cxnSpMkLst>
            <pc:docMk/>
            <pc:sldMk cId="1785844449" sldId="265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0T15:45:30.370" v="1284" actId="1076"/>
        <pc:sldMkLst>
          <pc:docMk/>
          <pc:sldMk cId="2497219250" sldId="266"/>
        </pc:sldMkLst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41" creationId="{F31B3421-87F5-4CB3-8837-E32984BD4EF1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43" creationId="{2BAFA68B-75E4-4678-83DA-C4B44003E17E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52" creationId="{0A10469E-6758-487F-8348-0B296E853021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64" creationId="{57F208E4-9E95-41F1-8305-25970C8A3F8D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0T15:45:24.518" v="1283" actId="164"/>
          <ac:spMkLst>
            <pc:docMk/>
            <pc:sldMk cId="2497219250" sldId="266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0T15:45:02.797" v="1281" actId="164"/>
          <ac:spMkLst>
            <pc:docMk/>
            <pc:sldMk cId="2497219250" sldId="266"/>
            <ac:spMk id="76" creationId="{EC42467F-5F2B-4FA9-A02D-0220EC70C02F}"/>
          </ac:spMkLst>
        </pc:spChg>
        <pc:grpChg chg="mod topLvl">
          <ac:chgData name="Arturo Martin De Nicolas" userId="bc20d072-71f6-4388-8f31-e886d86c13c2" providerId="ADAL" clId="{6109035E-93C8-4C54-994C-C02C5E412426}" dt="2020-08-10T15:45:02.797" v="1281" actId="164"/>
          <ac:grpSpMkLst>
            <pc:docMk/>
            <pc:sldMk cId="2497219250" sldId="266"/>
            <ac:grpSpMk id="2" creationId="{5BEC9842-0E74-41AF-B328-AD498AAB5BB7}"/>
          </ac:grpSpMkLst>
        </pc:grpChg>
        <pc:grpChg chg="add del mod">
          <ac:chgData name="Arturo Martin De Nicolas" userId="bc20d072-71f6-4388-8f31-e886d86c13c2" providerId="ADAL" clId="{6109035E-93C8-4C54-994C-C02C5E412426}" dt="2020-08-10T15:41:42.658" v="1263" actId="165"/>
          <ac:grpSpMkLst>
            <pc:docMk/>
            <pc:sldMk cId="2497219250" sldId="266"/>
            <ac:grpSpMk id="7" creationId="{E93057C9-23C8-4DD5-BD10-557BCD24E942}"/>
          </ac:grpSpMkLst>
        </pc:grpChg>
        <pc:grpChg chg="mod topLvl">
          <ac:chgData name="Arturo Martin De Nicolas" userId="bc20d072-71f6-4388-8f31-e886d86c13c2" providerId="ADAL" clId="{6109035E-93C8-4C54-994C-C02C5E412426}" dt="2020-08-10T15:45:02.797" v="1281" actId="164"/>
          <ac:grpSpMkLst>
            <pc:docMk/>
            <pc:sldMk cId="2497219250" sldId="266"/>
            <ac:grpSpMk id="16" creationId="{470B9DAD-C06F-426E-A4B4-DE220ACF40D8}"/>
          </ac:grpSpMkLst>
        </pc:grpChg>
        <pc:grpChg chg="del">
          <ac:chgData name="Arturo Martin De Nicolas" userId="bc20d072-71f6-4388-8f31-e886d86c13c2" providerId="ADAL" clId="{6109035E-93C8-4C54-994C-C02C5E412426}" dt="2020-08-10T15:40:34.556" v="1257" actId="165"/>
          <ac:grpSpMkLst>
            <pc:docMk/>
            <pc:sldMk cId="2497219250" sldId="266"/>
            <ac:grpSpMk id="28" creationId="{B4B93F51-384A-4E7F-A44A-D633DB442E38}"/>
          </ac:grpSpMkLst>
        </pc:grpChg>
        <pc:grpChg chg="add mod">
          <ac:chgData name="Arturo Martin De Nicolas" userId="bc20d072-71f6-4388-8f31-e886d86c13c2" providerId="ADAL" clId="{6109035E-93C8-4C54-994C-C02C5E412426}" dt="2020-08-10T15:45:24.518" v="1283" actId="164"/>
          <ac:grpSpMkLst>
            <pc:docMk/>
            <pc:sldMk cId="2497219250" sldId="266"/>
            <ac:grpSpMk id="37" creationId="{756AF288-F527-423A-91E2-5989B8F1EDD1}"/>
          </ac:grpSpMkLst>
        </pc:grpChg>
        <pc:grpChg chg="add mod">
          <ac:chgData name="Arturo Martin De Nicolas" userId="bc20d072-71f6-4388-8f31-e886d86c13c2" providerId="ADAL" clId="{6109035E-93C8-4C54-994C-C02C5E412426}" dt="2020-08-10T15:45:30.370" v="1284" actId="1076"/>
          <ac:grpSpMkLst>
            <pc:docMk/>
            <pc:sldMk cId="2497219250" sldId="266"/>
            <ac:grpSpMk id="38" creationId="{B94A8D08-C5CF-4C11-86A6-43D15A0EB78F}"/>
          </ac:grpSpMkLst>
        </pc:grpChg>
        <pc:grpChg chg="mod topLvl">
          <ac:chgData name="Arturo Martin De Nicolas" userId="bc20d072-71f6-4388-8f31-e886d86c13c2" providerId="ADAL" clId="{6109035E-93C8-4C54-994C-C02C5E412426}" dt="2020-08-10T15:45:02.797" v="1281" actId="164"/>
          <ac:grpSpMkLst>
            <pc:docMk/>
            <pc:sldMk cId="2497219250" sldId="266"/>
            <ac:grpSpMk id="58" creationId="{47725B27-CF7C-4775-B7E7-F6C9034DA746}"/>
          </ac:grpSpMkLst>
        </pc:grpChg>
        <pc:grpChg chg="del mod topLvl">
          <ac:chgData name="Arturo Martin De Nicolas" userId="bc20d072-71f6-4388-8f31-e886d86c13c2" providerId="ADAL" clId="{6109035E-93C8-4C54-994C-C02C5E412426}" dt="2020-08-10T15:40:39.390" v="1258"/>
          <ac:grpSpMkLst>
            <pc:docMk/>
            <pc:sldMk cId="2497219250" sldId="266"/>
            <ac:grpSpMk id="69" creationId="{6C507835-73B5-4E35-BB0A-0499E44D0C20}"/>
          </ac:grpSpMkLst>
        </pc:grpChg>
        <pc:grpChg chg="mod topLvl">
          <ac:chgData name="Arturo Martin De Nicolas" userId="bc20d072-71f6-4388-8f31-e886d86c13c2" providerId="ADAL" clId="{6109035E-93C8-4C54-994C-C02C5E412426}" dt="2020-08-10T15:45:02.797" v="1281" actId="164"/>
          <ac:grpSpMkLst>
            <pc:docMk/>
            <pc:sldMk cId="2497219250" sldId="266"/>
            <ac:grpSpMk id="73" creationId="{275B0F3B-34E4-42AD-A15C-278DCBE37A46}"/>
          </ac:grpSpMkLst>
        </pc:grp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20" creationId="{83A7DBDE-49DB-4CBF-BA18-5C56617AFBD8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23" creationId="{8925029F-0D7C-413B-9C72-CE4BB6E4BA4E}"/>
          </ac:cxnSpMkLst>
        </pc:cxnChg>
        <pc:cxnChg chg="mod topLvl">
          <ac:chgData name="Arturo Martin De Nicolas" userId="bc20d072-71f6-4388-8f31-e886d86c13c2" providerId="ADAL" clId="{6109035E-93C8-4C54-994C-C02C5E412426}" dt="2020-08-10T15:45:02.797" v="1281" actId="164"/>
          <ac:cxnSpMkLst>
            <pc:docMk/>
            <pc:sldMk cId="2497219250" sldId="266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0T15:45:24.518" v="1283" actId="164"/>
          <ac:cxnSpMkLst>
            <pc:docMk/>
            <pc:sldMk cId="2497219250" sldId="266"/>
            <ac:cxnSpMk id="72" creationId="{D805D2F1-A26E-46D3-9FEB-181698514519}"/>
          </ac:cxnSpMkLst>
        </pc:cxnChg>
        <pc:cxnChg chg="mod topLvl">
          <ac:chgData name="Arturo Martin De Nicolas" userId="bc20d072-71f6-4388-8f31-e886d86c13c2" providerId="ADAL" clId="{6109035E-93C8-4C54-994C-C02C5E412426}" dt="2020-08-10T15:45:02.797" v="1281" actId="164"/>
          <ac:cxnSpMkLst>
            <pc:docMk/>
            <pc:sldMk cId="2497219250" sldId="266"/>
            <ac:cxnSpMk id="84" creationId="{BFB931C2-BFB1-424B-81F8-59464E1114EA}"/>
          </ac:cxnSpMkLst>
        </pc:cxnChg>
      </pc:sldChg>
      <pc:sldChg chg="addSp delSp modSp modTransition">
        <pc:chgData name="Arturo Martin De Nicolas" userId="bc20d072-71f6-4388-8f31-e886d86c13c2" providerId="ADAL" clId="{6109035E-93C8-4C54-994C-C02C5E412426}" dt="2020-08-11T15:50:22.856" v="1812"/>
        <pc:sldMkLst>
          <pc:docMk/>
          <pc:sldMk cId="2896777915" sldId="267"/>
        </pc:sldMkLst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0T16:06:37.218" v="1304" actId="164"/>
          <ac:spMkLst>
            <pc:docMk/>
            <pc:sldMk cId="2896777915" sldId="267"/>
            <ac:spMk id="21" creationId="{BAFD37C0-F6D7-48A1-9477-70A7134B47A1}"/>
          </ac:spMkLst>
        </pc:spChg>
        <pc:spChg chg="mod topLvl">
          <ac:chgData name="Arturo Martin De Nicolas" userId="bc20d072-71f6-4388-8f31-e886d86c13c2" providerId="ADAL" clId="{6109035E-93C8-4C54-994C-C02C5E412426}" dt="2020-08-10T16:06:37.218" v="1304" actId="164"/>
          <ac:spMkLst>
            <pc:docMk/>
            <pc:sldMk cId="2896777915" sldId="267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1" creationId="{F31B3421-87F5-4CB3-8837-E32984BD4EF1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2" creationId="{5F52D3C5-3022-41B4-9150-0A17EBD82021}"/>
          </ac:spMkLst>
        </pc:spChg>
        <pc:spChg chg="del mod topLvl">
          <ac:chgData name="Arturo Martin De Nicolas" userId="bc20d072-71f6-4388-8f31-e886d86c13c2" providerId="ADAL" clId="{6109035E-93C8-4C54-994C-C02C5E412426}" dt="2020-08-10T16:14:17.149" v="1438"/>
          <ac:spMkLst>
            <pc:docMk/>
            <pc:sldMk cId="2896777915" sldId="267"/>
            <ac:spMk id="43" creationId="{2BAFA68B-75E4-4678-83DA-C4B44003E17E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51" creationId="{B7479046-019B-4302-973A-D7CF9121C566}"/>
          </ac:spMkLst>
        </pc:spChg>
        <pc:spChg chg="del mod topLvl">
          <ac:chgData name="Arturo Martin De Nicolas" userId="bc20d072-71f6-4388-8f31-e886d86c13c2" providerId="ADAL" clId="{6109035E-93C8-4C54-994C-C02C5E412426}" dt="2020-08-10T16:14:12.256" v="1437"/>
          <ac:spMkLst>
            <pc:docMk/>
            <pc:sldMk cId="2896777915" sldId="267"/>
            <ac:spMk id="52" creationId="{0A10469E-6758-487F-8348-0B296E853021}"/>
          </ac:spMkLst>
        </pc:spChg>
        <pc:spChg chg="del mod topLvl">
          <ac:chgData name="Arturo Martin De Nicolas" userId="bc20d072-71f6-4388-8f31-e886d86c13c2" providerId="ADAL" clId="{6109035E-93C8-4C54-994C-C02C5E412426}" dt="2020-08-10T16:15:57.775" v="1450"/>
          <ac:spMkLst>
            <pc:docMk/>
            <pc:sldMk cId="2896777915" sldId="267"/>
            <ac:spMk id="53" creationId="{F2A74200-DDB6-477C-BA08-545BADF3ABBB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56" creationId="{309B2844-B561-42CC-91F1-3C1EAF5620CD}"/>
          </ac:spMkLst>
        </pc:spChg>
        <pc:spChg chg="del mod topLvl">
          <ac:chgData name="Arturo Martin De Nicolas" userId="bc20d072-71f6-4388-8f31-e886d86c13c2" providerId="ADAL" clId="{6109035E-93C8-4C54-994C-C02C5E412426}" dt="2020-08-10T16:16:15.197" v="1453"/>
          <ac:spMkLst>
            <pc:docMk/>
            <pc:sldMk cId="2896777915" sldId="267"/>
            <ac:spMk id="59" creationId="{EDEBA82D-FBC9-4315-9CAF-67570185F5EB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1" creationId="{75C39356-6D22-4E64-975E-C6173940FF0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4" creationId="{57F208E4-9E95-41F1-8305-25970C8A3F8D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69" creationId="{078AB9E8-8ABB-40D4-BB9E-32787965D8E7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0" creationId="{9D4ACBC0-5CE4-4E8E-9B3E-5B21AFFD90A1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1" creationId="{47740162-3946-4105-B7B7-90C218C8F69B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2" creationId="{4766B20E-82B1-4FF8-AFD7-061B05B203A1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76" creationId="{EC42467F-5F2B-4FA9-A02D-0220EC70C02F}"/>
          </ac:spMkLst>
        </pc:spChg>
        <pc:spChg chg="mod">
          <ac:chgData name="Arturo Martin De Nicolas" userId="bc20d072-71f6-4388-8f31-e886d86c13c2" providerId="ADAL" clId="{6109035E-93C8-4C54-994C-C02C5E412426}" dt="2020-08-10T16:10:48.802" v="1392" actId="207"/>
          <ac:spMkLst>
            <pc:docMk/>
            <pc:sldMk cId="2896777915" sldId="267"/>
            <ac:spMk id="85" creationId="{EE424991-B497-40F1-A438-CEF6B16DDB1C}"/>
          </ac:spMkLst>
        </pc:spChg>
        <pc:spChg chg="mod">
          <ac:chgData name="Arturo Martin De Nicolas" userId="bc20d072-71f6-4388-8f31-e886d86c13c2" providerId="ADAL" clId="{6109035E-93C8-4C54-994C-C02C5E412426}" dt="2020-08-10T16:11:39.558" v="1423" actId="20577"/>
          <ac:spMkLst>
            <pc:docMk/>
            <pc:sldMk cId="2896777915" sldId="267"/>
            <ac:spMk id="86" creationId="{21B6374B-0110-4DBD-A069-9CEEC8784739}"/>
          </ac:spMkLst>
        </pc:spChg>
        <pc:spChg chg="mod">
          <ac:chgData name="Arturo Martin De Nicolas" userId="bc20d072-71f6-4388-8f31-e886d86c13c2" providerId="ADAL" clId="{6109035E-93C8-4C54-994C-C02C5E412426}" dt="2020-08-10T16:12:09.542" v="1427" actId="20577"/>
          <ac:spMkLst>
            <pc:docMk/>
            <pc:sldMk cId="2896777915" sldId="267"/>
            <ac:spMk id="89" creationId="{FEAC6EA4-242D-4118-A380-20D40DB4E75D}"/>
          </ac:spMkLst>
        </pc:spChg>
        <pc:spChg chg="add 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90" creationId="{92A1ABA8-2994-43CC-9CC8-5B044B13CC2E}"/>
          </ac:spMkLst>
        </pc:spChg>
        <pc:spChg chg="add 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91" creationId="{59A2C8E5-926E-4CDE-8827-8E68497D9B21}"/>
          </ac:spMkLst>
        </pc:spChg>
        <pc:spChg chg="add 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92" creationId="{ABC84641-3FF0-4E25-9EBA-4B84B33D534A}"/>
          </ac:spMkLst>
        </pc:spChg>
        <pc:spChg chg="add mod topLvl">
          <ac:chgData name="Arturo Martin De Nicolas" userId="bc20d072-71f6-4388-8f31-e886d86c13c2" providerId="ADAL" clId="{6109035E-93C8-4C54-994C-C02C5E412426}" dt="2020-08-11T15:49:01.799" v="1799" actId="165"/>
          <ac:spMkLst>
            <pc:docMk/>
            <pc:sldMk cId="2896777915" sldId="267"/>
            <ac:spMk id="93" creationId="{BB5D6D7B-01B2-4627-979F-25C6EB880393}"/>
          </ac:spMkLst>
        </pc:spChg>
        <pc:grpChg chg="add del mod">
          <ac:chgData name="Arturo Martin De Nicolas" userId="bc20d072-71f6-4388-8f31-e886d86c13c2" providerId="ADAL" clId="{6109035E-93C8-4C54-994C-C02C5E412426}" dt="2020-08-10T16:02:48.970" v="1289" actId="165"/>
          <ac:grpSpMkLst>
            <pc:docMk/>
            <pc:sldMk cId="2896777915" sldId="267"/>
            <ac:grpSpMk id="2" creationId="{FBD16DF8-F004-4AD8-AA21-B75E75BD9165}"/>
          </ac:grpSpMkLst>
        </pc:grpChg>
        <pc:grpChg chg="del mod topLvl">
          <ac:chgData name="Arturo Martin De Nicolas" userId="bc20d072-71f6-4388-8f31-e886d86c13c2" providerId="ADAL" clId="{6109035E-93C8-4C54-994C-C02C5E412426}" dt="2020-08-10T16:15:33.336" v="1445" actId="165"/>
          <ac:grpSpMkLst>
            <pc:docMk/>
            <pc:sldMk cId="2896777915" sldId="267"/>
            <ac:grpSpMk id="16" creationId="{470B9DAD-C06F-426E-A4B4-DE220ACF40D8}"/>
          </ac:grpSpMkLst>
        </pc:grpChg>
        <pc:grpChg chg="add mod topLvl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17" creationId="{E853B1DC-8650-4A18-B819-B43F2934DDC7}"/>
          </ac:grpSpMkLst>
        </pc:grpChg>
        <pc:grpChg chg="del">
          <ac:chgData name="Arturo Martin De Nicolas" userId="bc20d072-71f6-4388-8f31-e886d86c13c2" providerId="ADAL" clId="{6109035E-93C8-4C54-994C-C02C5E412426}" dt="2020-08-10T16:01:38.180" v="1285" actId="165"/>
          <ac:grpSpMkLst>
            <pc:docMk/>
            <pc:sldMk cId="2896777915" sldId="267"/>
            <ac:grpSpMk id="22" creationId="{B3715EB6-D0EB-4815-A6DE-18EEF4723543}"/>
          </ac:grpSpMkLst>
        </pc:grpChg>
        <pc:grpChg chg="add del mod">
          <ac:chgData name="Arturo Martin De Nicolas" userId="bc20d072-71f6-4388-8f31-e886d86c13c2" providerId="ADAL" clId="{6109035E-93C8-4C54-994C-C02C5E412426}" dt="2020-08-10T16:18:16.125" v="1469" actId="165"/>
          <ac:grpSpMkLst>
            <pc:docMk/>
            <pc:sldMk cId="2896777915" sldId="267"/>
            <ac:grpSpMk id="23" creationId="{F750CA55-294F-4468-BD21-4BB30C59F960}"/>
          </ac:grpSpMkLst>
        </pc:grpChg>
        <pc:grpChg chg="add del mod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25" creationId="{E7B76F0B-D891-4D54-B7E3-0BF9D7C10ACF}"/>
          </ac:grpSpMkLst>
        </pc:grpChg>
        <pc:grpChg chg="del mod topLvl">
          <ac:chgData name="Arturo Martin De Nicolas" userId="bc20d072-71f6-4388-8f31-e886d86c13c2" providerId="ADAL" clId="{6109035E-93C8-4C54-994C-C02C5E412426}" dt="2020-08-10T16:16:06.609" v="1452" actId="165"/>
          <ac:grpSpMkLst>
            <pc:docMk/>
            <pc:sldMk cId="2896777915" sldId="267"/>
            <ac:grpSpMk id="58" creationId="{47725B27-CF7C-4775-B7E7-F6C9034DA746}"/>
          </ac:grpSpMkLst>
        </pc:grpChg>
        <pc:grpChg chg="add del mod">
          <ac:chgData name="Arturo Martin De Nicolas" userId="bc20d072-71f6-4388-8f31-e886d86c13c2" providerId="ADAL" clId="{6109035E-93C8-4C54-994C-C02C5E412426}" dt="2020-08-10T16:13:45.079" v="1431" actId="165"/>
          <ac:grpSpMkLst>
            <pc:docMk/>
            <pc:sldMk cId="2896777915" sldId="267"/>
            <ac:grpSpMk id="66" creationId="{C311145C-F6E6-423B-9DA8-F9BEB944370F}"/>
          </ac:grpSpMkLst>
        </pc:grpChg>
        <pc:grpChg chg="add mod topLvl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73" creationId="{AFC39DD3-3E0E-4DAE-8FD7-6C73577C41E6}"/>
          </ac:grpSpMkLst>
        </pc:grpChg>
        <pc:grpChg chg="add mod topLvl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79" creationId="{9E07472D-838B-443C-A28C-C2CFCEDC6698}"/>
          </ac:grpSpMkLst>
        </pc:grpChg>
        <pc:grpChg chg="add mod topLvl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83" creationId="{1FF7E4CC-BAD2-45CE-8B04-E8E6A839AAC6}"/>
          </ac:grpSpMkLst>
        </pc:grpChg>
        <pc:grpChg chg="add mod topLvl">
          <ac:chgData name="Arturo Martin De Nicolas" userId="bc20d072-71f6-4388-8f31-e886d86c13c2" providerId="ADAL" clId="{6109035E-93C8-4C54-994C-C02C5E412426}" dt="2020-08-11T15:49:01.799" v="1799" actId="165"/>
          <ac:grpSpMkLst>
            <pc:docMk/>
            <pc:sldMk cId="2896777915" sldId="267"/>
            <ac:grpSpMk id="87" creationId="{4D0BC496-4797-4851-B0A6-30DAB2738F49}"/>
          </ac:grpSpMkLst>
        </pc:grp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20" creationId="{83A7DBDE-49DB-4CBF-BA18-5C56617AFBD8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82" creationId="{01740850-9697-4846-A0F7-1AFC5391FD78}"/>
          </ac:cxnSpMkLst>
        </pc:cxnChg>
        <pc:cxnChg chg="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84" creationId="{BFB931C2-BFB1-424B-81F8-59464E1114EA}"/>
          </ac:cxnSpMkLst>
        </pc:cxnChg>
        <pc:cxnChg chg="add mod topLvl">
          <ac:chgData name="Arturo Martin De Nicolas" userId="bc20d072-71f6-4388-8f31-e886d86c13c2" providerId="ADAL" clId="{6109035E-93C8-4C54-994C-C02C5E412426}" dt="2020-08-11T15:49:01.799" v="1799" actId="165"/>
          <ac:cxnSpMkLst>
            <pc:docMk/>
            <pc:sldMk cId="2896777915" sldId="267"/>
            <ac:cxnSpMk id="94" creationId="{4C182444-414E-43A6-BC82-2BD09A157FF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7:31:23.917" v="1523" actId="164"/>
        <pc:sldMkLst>
          <pc:docMk/>
          <pc:sldMk cId="32247990" sldId="268"/>
        </pc:sldMkLst>
        <pc:spChg chg="mod topLvl">
          <ac:chgData name="Arturo Martin De Nicolas" userId="bc20d072-71f6-4388-8f31-e886d86c13c2" providerId="ADAL" clId="{6109035E-93C8-4C54-994C-C02C5E412426}" dt="2020-08-11T07:31:23.917" v="1523" actId="164"/>
          <ac:spMkLst>
            <pc:docMk/>
            <pc:sldMk cId="32247990" sldId="268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1T07:31:23.917" v="1523" actId="164"/>
          <ac:spMkLst>
            <pc:docMk/>
            <pc:sldMk cId="32247990" sldId="268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1T07:31:23.917" v="1523" actId="164"/>
          <ac:spMkLst>
            <pc:docMk/>
            <pc:sldMk cId="32247990" sldId="268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7:31:23.917" v="1523" actId="164"/>
          <ac:spMkLst>
            <pc:docMk/>
            <pc:sldMk cId="32247990" sldId="268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6109035E-93C8-4C54-994C-C02C5E412426}" dt="2020-08-11T07:30:28.950" v="1521"/>
          <ac:spMkLst>
            <pc:docMk/>
            <pc:sldMk cId="32247990" sldId="268"/>
            <ac:spMk id="13" creationId="{8B356D60-C953-4307-99DD-4873DC03B612}"/>
          </ac:spMkLst>
        </pc:spChg>
        <pc:spChg chg="add mod">
          <ac:chgData name="Arturo Martin De Nicolas" userId="bc20d072-71f6-4388-8f31-e886d86c13c2" providerId="ADAL" clId="{6109035E-93C8-4C54-994C-C02C5E412426}" dt="2020-08-11T07:31:23.917" v="1523" actId="164"/>
          <ac:spMkLst>
            <pc:docMk/>
            <pc:sldMk cId="32247990" sldId="268"/>
            <ac:spMk id="14" creationId="{DCE486D6-D74C-4A06-8AB7-617EC8E2311C}"/>
          </ac:spMkLst>
        </pc:spChg>
        <pc:grpChg chg="add mod">
          <ac:chgData name="Arturo Martin De Nicolas" userId="bc20d072-71f6-4388-8f31-e886d86c13c2" providerId="ADAL" clId="{6109035E-93C8-4C54-994C-C02C5E412426}" dt="2020-08-11T07:31:23.917" v="1523" actId="164"/>
          <ac:grpSpMkLst>
            <pc:docMk/>
            <pc:sldMk cId="32247990" sldId="268"/>
            <ac:grpSpMk id="2" creationId="{26F6F937-61E9-46A0-840F-46998143DE4A}"/>
          </ac:grpSpMkLst>
        </pc:grpChg>
        <pc:grpChg chg="del">
          <ac:chgData name="Arturo Martin De Nicolas" userId="bc20d072-71f6-4388-8f31-e886d86c13c2" providerId="ADAL" clId="{6109035E-93C8-4C54-994C-C02C5E412426}" dt="2020-08-11T07:30:23.711" v="1520" actId="165"/>
          <ac:grpSpMkLst>
            <pc:docMk/>
            <pc:sldMk cId="32247990" sldId="268"/>
            <ac:grpSpMk id="30" creationId="{E0C55633-EB3C-46D4-A0BD-243498AAD7FB}"/>
          </ac:grpSpMkLst>
        </pc:grpChg>
        <pc:cxnChg chg="mod topLvl">
          <ac:chgData name="Arturo Martin De Nicolas" userId="bc20d072-71f6-4388-8f31-e886d86c13c2" providerId="ADAL" clId="{6109035E-93C8-4C54-994C-C02C5E412426}" dt="2020-08-11T07:31:23.917" v="1523" actId="164"/>
          <ac:cxnSpMkLst>
            <pc:docMk/>
            <pc:sldMk cId="32247990" sldId="268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6109035E-93C8-4C54-994C-C02C5E412426}" dt="2020-08-11T07:31:23.917" v="1523" actId="164"/>
          <ac:cxnSpMkLst>
            <pc:docMk/>
            <pc:sldMk cId="32247990" sldId="268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1T07:31:23.917" v="1523" actId="164"/>
          <ac:cxnSpMkLst>
            <pc:docMk/>
            <pc:sldMk cId="32247990" sldId="268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7:31:23.917" v="1523" actId="164"/>
          <ac:cxnSpMkLst>
            <pc:docMk/>
            <pc:sldMk cId="32247990" sldId="268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7:55:30.154" v="1528" actId="164"/>
        <pc:sldMkLst>
          <pc:docMk/>
          <pc:sldMk cId="3914867898" sldId="269"/>
        </pc:sldMkLst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41" creationId="{F31B3421-87F5-4CB3-8837-E32984BD4EF1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50" creationId="{5E8905AC-1168-41FF-8727-CEB652B38E93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55" creationId="{D5ABA359-3815-4A05-AE98-B1AB376FD26B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56" creationId="{309B2844-B561-42CC-91F1-3C1EAF5620CD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61" creationId="{75C39356-6D22-4E64-975E-C6173940FF0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64" creationId="{57F208E4-9E95-41F1-8305-25970C8A3F8D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69" creationId="{078AB9E8-8ABB-40D4-BB9E-32787965D8E7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0" creationId="{9D4ACBC0-5CE4-4E8E-9B3E-5B21AFFD90A1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1" creationId="{47740162-3946-4105-B7B7-90C218C8F69B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2" creationId="{4766B20E-82B1-4FF8-AFD7-061B05B203A1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1T07:55:30.154" v="1528" actId="164"/>
          <ac:spMkLst>
            <pc:docMk/>
            <pc:sldMk cId="3914867898" sldId="269"/>
            <ac:spMk id="76" creationId="{EC42467F-5F2B-4FA9-A02D-0220EC70C02F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90" creationId="{92A1ABA8-2994-43CC-9CC8-5B044B13CC2E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91" creationId="{59A2C8E5-926E-4CDE-8827-8E68497D9B21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92" creationId="{ABC84641-3FF0-4E25-9EBA-4B84B33D534A}"/>
          </ac:spMkLst>
        </pc:spChg>
        <pc:spChg chg="del mod topLvl">
          <ac:chgData name="Arturo Martin De Nicolas" userId="bc20d072-71f6-4388-8f31-e886d86c13c2" providerId="ADAL" clId="{6109035E-93C8-4C54-994C-C02C5E412426}" dt="2020-08-11T07:54:33.650" v="1525"/>
          <ac:spMkLst>
            <pc:docMk/>
            <pc:sldMk cId="3914867898" sldId="269"/>
            <ac:spMk id="93" creationId="{BB5D6D7B-01B2-4627-979F-25C6EB880393}"/>
          </ac:spMkLst>
        </pc:spChg>
        <pc:grpChg chg="add mod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5" creationId="{C37E3B98-F336-44F3-BA4F-EC5877EDFC91}"/>
          </ac:grpSpMkLst>
        </pc:grpChg>
        <pc:grpChg chg="mod topLvl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17" creationId="{E853B1DC-8650-4A18-B819-B43F2934DDC7}"/>
          </ac:grpSpMkLst>
        </pc:grpChg>
        <pc:grpChg chg="del">
          <ac:chgData name="Arturo Martin De Nicolas" userId="bc20d072-71f6-4388-8f31-e886d86c13c2" providerId="ADAL" clId="{6109035E-93C8-4C54-994C-C02C5E412426}" dt="2020-08-11T07:54:25.781" v="1524" actId="165"/>
          <ac:grpSpMkLst>
            <pc:docMk/>
            <pc:sldMk cId="3914867898" sldId="269"/>
            <ac:grpSpMk id="25" creationId="{E7B76F0B-D891-4D54-B7E3-0BF9D7C10ACF}"/>
          </ac:grpSpMkLst>
        </pc:grpChg>
        <pc:grpChg chg="mod topLvl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73" creationId="{AFC39DD3-3E0E-4DAE-8FD7-6C73577C41E6}"/>
          </ac:grpSpMkLst>
        </pc:grpChg>
        <pc:grpChg chg="mod topLvl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79" creationId="{9E07472D-838B-443C-A28C-C2CFCEDC6698}"/>
          </ac:grpSpMkLst>
        </pc:grpChg>
        <pc:grpChg chg="mod topLvl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83" creationId="{1FF7E4CC-BAD2-45CE-8B04-E8E6A839AAC6}"/>
          </ac:grpSpMkLst>
        </pc:grpChg>
        <pc:grpChg chg="mod topLvl">
          <ac:chgData name="Arturo Martin De Nicolas" userId="bc20d072-71f6-4388-8f31-e886d86c13c2" providerId="ADAL" clId="{6109035E-93C8-4C54-994C-C02C5E412426}" dt="2020-08-11T07:55:30.154" v="1528" actId="164"/>
          <ac:grpSpMkLst>
            <pc:docMk/>
            <pc:sldMk cId="3914867898" sldId="269"/>
            <ac:grpSpMk id="87" creationId="{4D0BC496-4797-4851-B0A6-30DAB2738F49}"/>
          </ac:grpSpMkLst>
        </pc:grp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20" creationId="{83A7DBDE-49DB-4CBF-BA18-5C56617AFBD8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82" creationId="{01740850-9697-4846-A0F7-1AFC5391FD78}"/>
          </ac:cxnSpMkLst>
        </pc:cxnChg>
        <pc:cxnChg chg="del mod topLvl">
          <ac:chgData name="Arturo Martin De Nicolas" userId="bc20d072-71f6-4388-8f31-e886d86c13c2" providerId="ADAL" clId="{6109035E-93C8-4C54-994C-C02C5E412426}" dt="2020-08-11T07:54:33.650" v="1525"/>
          <ac:cxnSpMkLst>
            <pc:docMk/>
            <pc:sldMk cId="3914867898" sldId="269"/>
            <ac:cxnSpMk id="84" creationId="{BFB931C2-BFB1-424B-81F8-59464E1114EA}"/>
          </ac:cxnSpMkLst>
        </pc:cxnChg>
        <pc:cxnChg chg="mod topLvl">
          <ac:chgData name="Arturo Martin De Nicolas" userId="bc20d072-71f6-4388-8f31-e886d86c13c2" providerId="ADAL" clId="{6109035E-93C8-4C54-994C-C02C5E412426}" dt="2020-08-11T07:55:30.154" v="1528" actId="164"/>
          <ac:cxnSpMkLst>
            <pc:docMk/>
            <pc:sldMk cId="3914867898" sldId="269"/>
            <ac:cxnSpMk id="94" creationId="{4C182444-414E-43A6-BC82-2BD09A157FF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8:01:10.226" v="1532" actId="164"/>
        <pc:sldMkLst>
          <pc:docMk/>
          <pc:sldMk cId="1210565448" sldId="270"/>
        </pc:sldMkLst>
        <pc:spChg chg="mod topLvl">
          <ac:chgData name="Arturo Martin De Nicolas" userId="bc20d072-71f6-4388-8f31-e886d86c13c2" providerId="ADAL" clId="{6109035E-93C8-4C54-994C-C02C5E412426}" dt="2020-08-11T08:01:10.226" v="1532" actId="164"/>
          <ac:spMkLst>
            <pc:docMk/>
            <pc:sldMk cId="1210565448" sldId="270"/>
            <ac:spMk id="6" creationId="{15BA3376-45A0-4819-8F0D-B3132998A307}"/>
          </ac:spMkLst>
        </pc:spChg>
        <pc:spChg chg="del mod topLvl">
          <ac:chgData name="Arturo Martin De Nicolas" userId="bc20d072-71f6-4388-8f31-e886d86c13c2" providerId="ADAL" clId="{6109035E-93C8-4C54-994C-C02C5E412426}" dt="2020-08-11T08:00:36.874" v="1530"/>
          <ac:spMkLst>
            <pc:docMk/>
            <pc:sldMk cId="1210565448" sldId="270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1T08:01:10.226" v="1532" actId="164"/>
          <ac:spMkLst>
            <pc:docMk/>
            <pc:sldMk cId="1210565448" sldId="270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8:01:10.226" v="1532" actId="164"/>
          <ac:spMkLst>
            <pc:docMk/>
            <pc:sldMk cId="1210565448" sldId="270"/>
            <ac:spMk id="11" creationId="{037925FA-668C-4097-B278-D3AD293E7521}"/>
          </ac:spMkLst>
        </pc:spChg>
        <pc:spChg chg="mod topLvl">
          <ac:chgData name="Arturo Martin De Nicolas" userId="bc20d072-71f6-4388-8f31-e886d86c13c2" providerId="ADAL" clId="{6109035E-93C8-4C54-994C-C02C5E412426}" dt="2020-08-11T08:01:10.226" v="1532" actId="164"/>
          <ac:spMkLst>
            <pc:docMk/>
            <pc:sldMk cId="1210565448" sldId="270"/>
            <ac:spMk id="14" creationId="{DCE486D6-D74C-4A06-8AB7-617EC8E2311C}"/>
          </ac:spMkLst>
        </pc:spChg>
        <pc:grpChg chg="del">
          <ac:chgData name="Arturo Martin De Nicolas" userId="bc20d072-71f6-4388-8f31-e886d86c13c2" providerId="ADAL" clId="{6109035E-93C8-4C54-994C-C02C5E412426}" dt="2020-08-11T08:00:32.440" v="1529" actId="165"/>
          <ac:grpSpMkLst>
            <pc:docMk/>
            <pc:sldMk cId="1210565448" sldId="270"/>
            <ac:grpSpMk id="2" creationId="{26F6F937-61E9-46A0-840F-46998143DE4A}"/>
          </ac:grpSpMkLst>
        </pc:grpChg>
        <pc:grpChg chg="add mod">
          <ac:chgData name="Arturo Martin De Nicolas" userId="bc20d072-71f6-4388-8f31-e886d86c13c2" providerId="ADAL" clId="{6109035E-93C8-4C54-994C-C02C5E412426}" dt="2020-08-11T08:01:10.226" v="1532" actId="164"/>
          <ac:grpSpMkLst>
            <pc:docMk/>
            <pc:sldMk cId="1210565448" sldId="270"/>
            <ac:grpSpMk id="3" creationId="{C27EB216-6460-4FBB-A16F-746429906B73}"/>
          </ac:grpSpMkLst>
        </pc:grpChg>
        <pc:cxnChg chg="mod topLvl">
          <ac:chgData name="Arturo Martin De Nicolas" userId="bc20d072-71f6-4388-8f31-e886d86c13c2" providerId="ADAL" clId="{6109035E-93C8-4C54-994C-C02C5E412426}" dt="2020-08-11T08:01:10.226" v="1532" actId="164"/>
          <ac:cxnSpMkLst>
            <pc:docMk/>
            <pc:sldMk cId="1210565448" sldId="270"/>
            <ac:cxnSpMk id="5" creationId="{1CC19E0A-27E3-4942-9F38-27ABCEFA0374}"/>
          </ac:cxnSpMkLst>
        </pc:cxnChg>
        <pc:cxnChg chg="del mod topLvl">
          <ac:chgData name="Arturo Martin De Nicolas" userId="bc20d072-71f6-4388-8f31-e886d86c13c2" providerId="ADAL" clId="{6109035E-93C8-4C54-994C-C02C5E412426}" dt="2020-08-11T08:00:40.056" v="1531"/>
          <ac:cxnSpMkLst>
            <pc:docMk/>
            <pc:sldMk cId="1210565448" sldId="270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1T08:01:10.226" v="1532" actId="164"/>
          <ac:cxnSpMkLst>
            <pc:docMk/>
            <pc:sldMk cId="1210565448" sldId="270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8:01:10.226" v="1532" actId="164"/>
          <ac:cxnSpMkLst>
            <pc:docMk/>
            <pc:sldMk cId="1210565448" sldId="270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9:09:04.079" v="1700" actId="165"/>
        <pc:sldMkLst>
          <pc:docMk/>
          <pc:sldMk cId="2559631341" sldId="271"/>
        </pc:sldMkLst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1T08:21:50.798" v="1540" actId="164"/>
          <ac:spMkLst>
            <pc:docMk/>
            <pc:sldMk cId="2559631341" sldId="271"/>
            <ac:spMk id="13" creationId="{3DC8FE86-194C-44DD-A028-D50633DEB25B}"/>
          </ac:spMkLst>
        </pc:spChg>
        <pc:spChg chg="mod">
          <ac:chgData name="Arturo Martin De Nicolas" userId="bc20d072-71f6-4388-8f31-e886d86c13c2" providerId="ADAL" clId="{6109035E-93C8-4C54-994C-C02C5E412426}" dt="2020-08-11T08:28:28.263" v="1576" actId="1076"/>
          <ac:spMkLst>
            <pc:docMk/>
            <pc:sldMk cId="2559631341" sldId="271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1" creationId="{F31B3421-87F5-4CB3-8837-E32984BD4EF1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56" creationId="{309B2844-B561-42CC-91F1-3C1EAF5620CD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61" creationId="{75C39356-6D22-4E64-975E-C6173940FF0F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1T08:33:42.818" v="1667" actId="20577"/>
          <ac:spMkLst>
            <pc:docMk/>
            <pc:sldMk cId="2559631341" sldId="271"/>
            <ac:spMk id="64" creationId="{57F208E4-9E95-41F1-8305-25970C8A3F8D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1T08:29:32.278" v="1593" actId="164"/>
          <ac:spMkLst>
            <pc:docMk/>
            <pc:sldMk cId="2559631341" sldId="271"/>
            <ac:spMk id="69" creationId="{078AB9E8-8ABB-40D4-BB9E-32787965D8E7}"/>
          </ac:spMkLst>
        </pc:spChg>
        <pc:spChg chg="mod topLvl">
          <ac:chgData name="Arturo Martin De Nicolas" userId="bc20d072-71f6-4388-8f31-e886d86c13c2" providerId="ADAL" clId="{6109035E-93C8-4C54-994C-C02C5E412426}" dt="2020-08-11T08:29:32.278" v="1593" actId="164"/>
          <ac:spMkLst>
            <pc:docMk/>
            <pc:sldMk cId="2559631341" sldId="271"/>
            <ac:spMk id="70" creationId="{9D4ACBC0-5CE4-4E8E-9B3E-5B21AFFD90A1}"/>
          </ac:spMkLst>
        </pc:spChg>
        <pc:spChg chg="mod topLvl">
          <ac:chgData name="Arturo Martin De Nicolas" userId="bc20d072-71f6-4388-8f31-e886d86c13c2" providerId="ADAL" clId="{6109035E-93C8-4C54-994C-C02C5E412426}" dt="2020-08-11T08:29:32.278" v="1593" actId="164"/>
          <ac:spMkLst>
            <pc:docMk/>
            <pc:sldMk cId="2559631341" sldId="271"/>
            <ac:spMk id="71" creationId="{47740162-3946-4105-B7B7-90C218C8F69B}"/>
          </ac:spMkLst>
        </pc:spChg>
        <pc:spChg chg="mod topLvl">
          <ac:chgData name="Arturo Martin De Nicolas" userId="bc20d072-71f6-4388-8f31-e886d86c13c2" providerId="ADAL" clId="{6109035E-93C8-4C54-994C-C02C5E412426}" dt="2020-08-11T08:32:46.417" v="1620" actId="20577"/>
          <ac:spMkLst>
            <pc:docMk/>
            <pc:sldMk cId="2559631341" sldId="271"/>
            <ac:spMk id="72" creationId="{4766B20E-82B1-4FF8-AFD7-061B05B203A1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76" creationId="{EC42467F-5F2B-4FA9-A02D-0220EC70C02F}"/>
          </ac:spMkLst>
        </pc:spChg>
        <pc:spChg chg="mod topLvl">
          <ac:chgData name="Arturo Martin De Nicolas" userId="bc20d072-71f6-4388-8f31-e886d86c13c2" providerId="ADAL" clId="{6109035E-93C8-4C54-994C-C02C5E412426}" dt="2020-08-11T08:27:22.667" v="1566" actId="164"/>
          <ac:spMkLst>
            <pc:docMk/>
            <pc:sldMk cId="2559631341" sldId="271"/>
            <ac:spMk id="77" creationId="{E9DC35B5-7855-4388-AE74-6B314F893F92}"/>
          </ac:spMkLst>
        </pc:spChg>
        <pc:spChg chg="mod topLvl">
          <ac:chgData name="Arturo Martin De Nicolas" userId="bc20d072-71f6-4388-8f31-e886d86c13c2" providerId="ADAL" clId="{6109035E-93C8-4C54-994C-C02C5E412426}" dt="2020-08-11T08:27:22.667" v="1566" actId="164"/>
          <ac:spMkLst>
            <pc:docMk/>
            <pc:sldMk cId="2559631341" sldId="271"/>
            <ac:spMk id="78" creationId="{EAD481A0-3307-41E8-B6C3-E769A7321DC6}"/>
          </ac:spMkLst>
        </pc:spChg>
        <pc:spChg chg="mod">
          <ac:chgData name="Arturo Martin De Nicolas" userId="bc20d072-71f6-4388-8f31-e886d86c13c2" providerId="ADAL" clId="{6109035E-93C8-4C54-994C-C02C5E412426}" dt="2020-08-11T08:28:57.176" v="1588" actId="20577"/>
          <ac:spMkLst>
            <pc:docMk/>
            <pc:sldMk cId="2559631341" sldId="271"/>
            <ac:spMk id="86" creationId="{21B6374B-0110-4DBD-A069-9CEEC8784739}"/>
          </ac:spMkLst>
        </pc:spChg>
        <pc:spChg chg="mod">
          <ac:chgData name="Arturo Martin De Nicolas" userId="bc20d072-71f6-4388-8f31-e886d86c13c2" providerId="ADAL" clId="{6109035E-93C8-4C54-994C-C02C5E412426}" dt="2020-08-11T08:29:04.952" v="1592" actId="20577"/>
          <ac:spMkLst>
            <pc:docMk/>
            <pc:sldMk cId="2559631341" sldId="271"/>
            <ac:spMk id="89" creationId="{FEAC6EA4-242D-4118-A380-20D40DB4E75D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90" creationId="{92A1ABA8-2994-43CC-9CC8-5B044B13CC2E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91" creationId="{59A2C8E5-926E-4CDE-8827-8E68497D9B21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92" creationId="{ABC84641-3FF0-4E25-9EBA-4B84B33D534A}"/>
          </ac:spMkLst>
        </pc:spChg>
        <pc:spChg chg="mod topLvl">
          <ac:chgData name="Arturo Martin De Nicolas" userId="bc20d072-71f6-4388-8f31-e886d86c13c2" providerId="ADAL" clId="{6109035E-93C8-4C54-994C-C02C5E412426}" dt="2020-08-11T09:09:04.079" v="1700" actId="165"/>
          <ac:spMkLst>
            <pc:docMk/>
            <pc:sldMk cId="2559631341" sldId="271"/>
            <ac:spMk id="93" creationId="{BB5D6D7B-01B2-4627-979F-25C6EB880393}"/>
          </ac:spMkLst>
        </pc:spChg>
        <pc:spChg chg="mod">
          <ac:chgData name="Arturo Martin De Nicolas" userId="bc20d072-71f6-4388-8f31-e886d86c13c2" providerId="ADAL" clId="{6109035E-93C8-4C54-994C-C02C5E412426}" dt="2020-08-11T08:28:46.305" v="1582" actId="20577"/>
          <ac:spMkLst>
            <pc:docMk/>
            <pc:sldMk cId="2559631341" sldId="271"/>
            <ac:spMk id="100" creationId="{705C23A1-75D8-44D7-B2B8-157F1A374FE2}"/>
          </ac:spMkLst>
        </pc:spChg>
        <pc:spChg chg="mod">
          <ac:chgData name="Arturo Martin De Nicolas" userId="bc20d072-71f6-4388-8f31-e886d86c13c2" providerId="ADAL" clId="{6109035E-93C8-4C54-994C-C02C5E412426}" dt="2020-08-11T08:32:38.192" v="1616" actId="20577"/>
          <ac:spMkLst>
            <pc:docMk/>
            <pc:sldMk cId="2559631341" sldId="271"/>
            <ac:spMk id="107" creationId="{11F72C65-E476-4274-BACE-4FA240996D3A}"/>
          </ac:spMkLst>
        </pc:spChg>
        <pc:grpChg chg="add mod or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7" creationId="{B6F9B358-5AD1-4578-AB31-21C90E3F86E9}"/>
          </ac:grpSpMkLst>
        </pc:grpChg>
        <pc:grpChg chg="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17" creationId="{E853B1DC-8650-4A18-B819-B43F2934DDC7}"/>
          </ac:grpSpMkLst>
        </pc:grpChg>
        <pc:grpChg chg="add del mod">
          <ac:chgData name="Arturo Martin De Nicolas" userId="bc20d072-71f6-4388-8f31-e886d86c13c2" providerId="ADAL" clId="{6109035E-93C8-4C54-994C-C02C5E412426}" dt="2020-08-11T08:33:56.897" v="1668" actId="165"/>
          <ac:grpSpMkLst>
            <pc:docMk/>
            <pc:sldMk cId="2559631341" sldId="271"/>
            <ac:grpSpMk id="23" creationId="{ECD98536-9FB5-413D-9A10-746114D5F5C0}"/>
          </ac:grpSpMkLst>
        </pc:grpChg>
        <pc:grpChg chg="del">
          <ac:chgData name="Arturo Martin De Nicolas" userId="bc20d072-71f6-4388-8f31-e886d86c13c2" providerId="ADAL" clId="{6109035E-93C8-4C54-994C-C02C5E412426}" dt="2020-08-11T08:21:01.542" v="1533" actId="165"/>
          <ac:grpSpMkLst>
            <pc:docMk/>
            <pc:sldMk cId="2559631341" sldId="271"/>
            <ac:grpSpMk id="25" creationId="{E7B76F0B-D891-4D54-B7E3-0BF9D7C10ACF}"/>
          </ac:grpSpMkLst>
        </pc:grpChg>
        <pc:grpChg chg="add del mod ord">
          <ac:chgData name="Arturo Martin De Nicolas" userId="bc20d072-71f6-4388-8f31-e886d86c13c2" providerId="ADAL" clId="{6109035E-93C8-4C54-994C-C02C5E412426}" dt="2020-08-11T08:31:59.886" v="1612" actId="165"/>
          <ac:grpSpMkLst>
            <pc:docMk/>
            <pc:sldMk cId="2559631341" sldId="271"/>
            <ac:grpSpMk id="28" creationId="{F3554F59-A427-4870-AF9E-47630881E5BA}"/>
          </ac:grpSpMkLst>
        </pc:grpChg>
        <pc:grpChg chg="add 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29" creationId="{E9F8ABD0-2189-4BA2-98EB-DF3C4C4F0AB2}"/>
          </ac:grpSpMkLst>
        </pc:grpChg>
        <pc:grpChg chg="add 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35" creationId="{A74FC33D-68D1-40D2-A43D-9CD7E72C624F}"/>
          </ac:grpSpMkLst>
        </pc:grpChg>
        <pc:grpChg chg="del mod topLvl">
          <ac:chgData name="Arturo Martin De Nicolas" userId="bc20d072-71f6-4388-8f31-e886d86c13c2" providerId="ADAL" clId="{6109035E-93C8-4C54-994C-C02C5E412426}" dt="2020-08-11T08:23:59.165" v="1549" actId="165"/>
          <ac:grpSpMkLst>
            <pc:docMk/>
            <pc:sldMk cId="2559631341" sldId="271"/>
            <ac:grpSpMk id="73" creationId="{AFC39DD3-3E0E-4DAE-8FD7-6C73577C41E6}"/>
          </ac:grpSpMkLst>
        </pc:grpChg>
        <pc:grpChg chg="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79" creationId="{9E07472D-838B-443C-A28C-C2CFCEDC6698}"/>
          </ac:grpSpMkLst>
        </pc:grpChg>
        <pc:grpChg chg="mod topLvl">
          <ac:chgData name="Arturo Martin De Nicolas" userId="bc20d072-71f6-4388-8f31-e886d86c13c2" providerId="ADAL" clId="{6109035E-93C8-4C54-994C-C02C5E412426}" dt="2020-08-11T08:27:22.667" v="1566" actId="164"/>
          <ac:grpSpMkLst>
            <pc:docMk/>
            <pc:sldMk cId="2559631341" sldId="271"/>
            <ac:grpSpMk id="83" creationId="{1FF7E4CC-BAD2-45CE-8B04-E8E6A839AAC6}"/>
          </ac:grpSpMkLst>
        </pc:grpChg>
        <pc:grpChg chg="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87" creationId="{4D0BC496-4797-4851-B0A6-30DAB2738F49}"/>
          </ac:grpSpMkLst>
        </pc:grpChg>
        <pc:grpChg chg="add 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95" creationId="{9CA95514-2BD2-482C-96D0-3B4BA06EC73F}"/>
          </ac:grpSpMkLst>
        </pc:grpChg>
        <pc:grpChg chg="mod">
          <ac:chgData name="Arturo Martin De Nicolas" userId="bc20d072-71f6-4388-8f31-e886d86c13c2" providerId="ADAL" clId="{6109035E-93C8-4C54-994C-C02C5E412426}" dt="2020-08-11T08:27:27.577" v="1567"/>
          <ac:grpSpMkLst>
            <pc:docMk/>
            <pc:sldMk cId="2559631341" sldId="271"/>
            <ac:grpSpMk id="98" creationId="{5AE5D6F9-E56B-4C86-B0F2-57A289AF9F15}"/>
          </ac:grpSpMkLst>
        </pc:grpChg>
        <pc:grpChg chg="add mod topLvl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103" creationId="{6500C424-D8AE-4DD8-A1D5-74101B1B9915}"/>
          </ac:grpSpMkLst>
        </pc:grpChg>
        <pc:grpChg chg="add del mod">
          <ac:chgData name="Arturo Martin De Nicolas" userId="bc20d072-71f6-4388-8f31-e886d86c13c2" providerId="ADAL" clId="{6109035E-93C8-4C54-994C-C02C5E412426}" dt="2020-08-11T09:09:04.079" v="1700" actId="165"/>
          <ac:grpSpMkLst>
            <pc:docMk/>
            <pc:sldMk cId="2559631341" sldId="271"/>
            <ac:grpSpMk id="109" creationId="{0082E1FB-BDE2-4850-A055-D3CD0CB4B9D3}"/>
          </ac:grpSpMkLst>
        </pc:grp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20" creationId="{83A7DBDE-49DB-4CBF-BA18-5C56617AFBD8}"/>
          </ac:cxnSpMkLst>
        </pc:cxnChg>
        <pc:cxnChg chg="add del mod">
          <ac:chgData name="Arturo Martin De Nicolas" userId="bc20d072-71f6-4388-8f31-e886d86c13c2" providerId="ADAL" clId="{6109035E-93C8-4C54-994C-C02C5E412426}" dt="2020-08-11T08:25:47" v="1555" actId="11529"/>
          <ac:cxnSpMkLst>
            <pc:docMk/>
            <pc:sldMk cId="2559631341" sldId="271"/>
            <ac:cxnSpMk id="22" creationId="{CD557E92-F00E-483C-831A-41E9DFB33447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31" creationId="{9FBC2845-938E-49F8-B956-954C77740285}"/>
          </ac:cxnSpMkLst>
        </pc:cxnChg>
        <pc:cxnChg chg="add del mod">
          <ac:chgData name="Arturo Martin De Nicolas" userId="bc20d072-71f6-4388-8f31-e886d86c13c2" providerId="ADAL" clId="{6109035E-93C8-4C54-994C-C02C5E412426}" dt="2020-08-11T08:27:53.944" v="1570" actId="11529"/>
          <ac:cxnSpMkLst>
            <pc:docMk/>
            <pc:sldMk cId="2559631341" sldId="271"/>
            <ac:cxnSpMk id="32" creationId="{CD1B9684-A7AD-4821-9A78-DDF15B5107CF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65" creationId="{A204B096-E0C6-46E2-9AEC-BBEB0E898353}"/>
          </ac:cxnSpMkLst>
        </pc:cxnChg>
        <pc:cxnChg chg="add del mod">
          <ac:chgData name="Arturo Martin De Nicolas" userId="bc20d072-71f6-4388-8f31-e886d86c13c2" providerId="ADAL" clId="{6109035E-93C8-4C54-994C-C02C5E412426}" dt="2020-08-11T08:39:28.018" v="1671" actId="11529"/>
          <ac:cxnSpMkLst>
            <pc:docMk/>
            <pc:sldMk cId="2559631341" sldId="271"/>
            <ac:cxnSpMk id="66" creationId="{5B06C77C-22F5-4C4F-8622-0F2F266AF7DE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82" creationId="{01740850-9697-4846-A0F7-1AFC5391FD78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84" creationId="{BFB931C2-BFB1-424B-81F8-59464E1114EA}"/>
          </ac:cxnSpMkLst>
        </pc:cxnChg>
        <pc:cxnChg chg="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94" creationId="{4C182444-414E-43A6-BC82-2BD09A157FFB}"/>
          </ac:cxnSpMkLst>
        </pc:cxnChg>
        <pc:cxnChg chg="add 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101" creationId="{3163F24B-5402-4E51-97CE-812DD162ED37}"/>
          </ac:cxnSpMkLst>
        </pc:cxnChg>
        <pc:cxnChg chg="add del">
          <ac:chgData name="Arturo Martin De Nicolas" userId="bc20d072-71f6-4388-8f31-e886d86c13c2" providerId="ADAL" clId="{6109035E-93C8-4C54-994C-C02C5E412426}" dt="2020-08-11T08:29:36.863" v="1595"/>
          <ac:cxnSpMkLst>
            <pc:docMk/>
            <pc:sldMk cId="2559631341" sldId="271"/>
            <ac:cxnSpMk id="102" creationId="{B4C68B84-1DD8-41EF-A343-B1F5696F502C}"/>
          </ac:cxnSpMkLst>
        </pc:cxnChg>
        <pc:cxnChg chg="add mod topLvl">
          <ac:chgData name="Arturo Martin De Nicolas" userId="bc20d072-71f6-4388-8f31-e886d86c13c2" providerId="ADAL" clId="{6109035E-93C8-4C54-994C-C02C5E412426}" dt="2020-08-11T09:09:04.079" v="1700" actId="165"/>
          <ac:cxnSpMkLst>
            <pc:docMk/>
            <pc:sldMk cId="2559631341" sldId="271"/>
            <ac:cxnSpMk id="108" creationId="{5D55D41F-6595-4294-9E18-617345B807BD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8:52:51.554" v="1687" actId="164"/>
        <pc:sldMkLst>
          <pc:docMk/>
          <pc:sldMk cId="44395225" sldId="272"/>
        </pc:sldMkLst>
        <pc:spChg chg="mod topLvl">
          <ac:chgData name="Arturo Martin De Nicolas" userId="bc20d072-71f6-4388-8f31-e886d86c13c2" providerId="ADAL" clId="{6109035E-93C8-4C54-994C-C02C5E412426}" dt="2020-08-11T08:52:51.554" v="1687" actId="164"/>
          <ac:spMkLst>
            <pc:docMk/>
            <pc:sldMk cId="44395225" sldId="272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1T08:52:51.554" v="1687" actId="164"/>
          <ac:spMkLst>
            <pc:docMk/>
            <pc:sldMk cId="44395225" sldId="272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1T08:52:51.554" v="1687" actId="164"/>
          <ac:spMkLst>
            <pc:docMk/>
            <pc:sldMk cId="44395225" sldId="272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8:52:51.554" v="1687" actId="164"/>
          <ac:spMkLst>
            <pc:docMk/>
            <pc:sldMk cId="44395225" sldId="272"/>
            <ac:spMk id="11" creationId="{037925FA-668C-4097-B278-D3AD293E7521}"/>
          </ac:spMkLst>
        </pc:spChg>
        <pc:spChg chg="add mod">
          <ac:chgData name="Arturo Martin De Nicolas" userId="bc20d072-71f6-4388-8f31-e886d86c13c2" providerId="ADAL" clId="{6109035E-93C8-4C54-994C-C02C5E412426}" dt="2020-08-11T08:52:51.554" v="1687" actId="164"/>
          <ac:spMkLst>
            <pc:docMk/>
            <pc:sldMk cId="44395225" sldId="272"/>
            <ac:spMk id="13" creationId="{FD3C9C88-7132-4626-B4BB-559B4E9B436F}"/>
          </ac:spMkLst>
        </pc:spChg>
        <pc:spChg chg="del mod topLvl">
          <ac:chgData name="Arturo Martin De Nicolas" userId="bc20d072-71f6-4388-8f31-e886d86c13c2" providerId="ADAL" clId="{6109035E-93C8-4C54-994C-C02C5E412426}" dt="2020-08-11T08:51:10.270" v="1686"/>
          <ac:spMkLst>
            <pc:docMk/>
            <pc:sldMk cId="44395225" sldId="272"/>
            <ac:spMk id="14" creationId="{DCE486D6-D74C-4A06-8AB7-617EC8E2311C}"/>
          </ac:spMkLst>
        </pc:spChg>
        <pc:grpChg chg="del">
          <ac:chgData name="Arturo Martin De Nicolas" userId="bc20d072-71f6-4388-8f31-e886d86c13c2" providerId="ADAL" clId="{6109035E-93C8-4C54-994C-C02C5E412426}" dt="2020-08-11T08:50:15.056" v="1680" actId="165"/>
          <ac:grpSpMkLst>
            <pc:docMk/>
            <pc:sldMk cId="44395225" sldId="272"/>
            <ac:grpSpMk id="2" creationId="{26F6F937-61E9-46A0-840F-46998143DE4A}"/>
          </ac:grpSpMkLst>
        </pc:grpChg>
        <pc:grpChg chg="add mod">
          <ac:chgData name="Arturo Martin De Nicolas" userId="bc20d072-71f6-4388-8f31-e886d86c13c2" providerId="ADAL" clId="{6109035E-93C8-4C54-994C-C02C5E412426}" dt="2020-08-11T08:52:51.554" v="1687" actId="164"/>
          <ac:grpSpMkLst>
            <pc:docMk/>
            <pc:sldMk cId="44395225" sldId="272"/>
            <ac:grpSpMk id="3" creationId="{090176DE-3BDC-4183-B4AC-DB6C92CE7701}"/>
          </ac:grpSpMkLst>
        </pc:grpChg>
        <pc:cxnChg chg="mod topLvl">
          <ac:chgData name="Arturo Martin De Nicolas" userId="bc20d072-71f6-4388-8f31-e886d86c13c2" providerId="ADAL" clId="{6109035E-93C8-4C54-994C-C02C5E412426}" dt="2020-08-11T08:52:51.554" v="1687" actId="164"/>
          <ac:cxnSpMkLst>
            <pc:docMk/>
            <pc:sldMk cId="44395225" sldId="272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6109035E-93C8-4C54-994C-C02C5E412426}" dt="2020-08-11T08:52:51.554" v="1687" actId="164"/>
          <ac:cxnSpMkLst>
            <pc:docMk/>
            <pc:sldMk cId="44395225" sldId="272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1T08:52:51.554" v="1687" actId="164"/>
          <ac:cxnSpMkLst>
            <pc:docMk/>
            <pc:sldMk cId="44395225" sldId="272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8:52:51.554" v="1687" actId="164"/>
          <ac:cxnSpMkLst>
            <pc:docMk/>
            <pc:sldMk cId="44395225" sldId="272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9:10:32.121" v="1713" actId="164"/>
        <pc:sldMkLst>
          <pc:docMk/>
          <pc:sldMk cId="134774697" sldId="273"/>
        </pc:sldMkLst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41" creationId="{F31B3421-87F5-4CB3-8837-E32984BD4EF1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42" creationId="{5F52D3C5-3022-41B4-9150-0A17EBD82021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50" creationId="{5E8905AC-1168-41FF-8727-CEB652B38E93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51" creationId="{B7479046-019B-4302-973A-D7CF9121C566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55" creationId="{D5ABA359-3815-4A05-AE98-B1AB376FD26B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56" creationId="{309B2844-B561-42CC-91F1-3C1EAF5620CD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61" creationId="{75C39356-6D22-4E64-975E-C6173940FF0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62" creationId="{797A1656-3CC1-45A8-8BC8-BE02AE3BF31F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74" creationId="{CFCCBEB6-245F-4965-90CB-DE009D38058A}"/>
          </ac:spMkLst>
        </pc:spChg>
        <pc:spChg chg="mod or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1T09:10:32.121" v="1713" actId="164"/>
          <ac:spMkLst>
            <pc:docMk/>
            <pc:sldMk cId="134774697" sldId="273"/>
            <ac:spMk id="76" creationId="{EC42467F-5F2B-4FA9-A02D-0220EC70C02F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90" creationId="{92A1ABA8-2994-43CC-9CC8-5B044B13CC2E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91" creationId="{59A2C8E5-926E-4CDE-8827-8E68497D9B21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92" creationId="{ABC84641-3FF0-4E25-9EBA-4B84B33D534A}"/>
          </ac:spMkLst>
        </pc:spChg>
        <pc:spChg chg="del mod topLvl">
          <ac:chgData name="Arturo Martin De Nicolas" userId="bc20d072-71f6-4388-8f31-e886d86c13c2" providerId="ADAL" clId="{6109035E-93C8-4C54-994C-C02C5E412426}" dt="2020-08-11T09:01:57.756" v="1689"/>
          <ac:spMkLst>
            <pc:docMk/>
            <pc:sldMk cId="134774697" sldId="273"/>
            <ac:spMk id="93" creationId="{BB5D6D7B-01B2-4627-979F-25C6EB880393}"/>
          </ac:spMkLst>
        </pc:spChg>
        <pc:grpChg chg="add del mod">
          <ac:chgData name="Arturo Martin De Nicolas" userId="bc20d072-71f6-4388-8f31-e886d86c13c2" providerId="ADAL" clId="{6109035E-93C8-4C54-994C-C02C5E412426}" dt="2020-08-11T09:09:26.850" v="1702" actId="165"/>
          <ac:grpSpMkLst>
            <pc:docMk/>
            <pc:sldMk cId="134774697" sldId="273"/>
            <ac:grpSpMk id="6" creationId="{87368CCC-9822-4F24-98F0-696CE19D2283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7" creationId="{B6F9B358-5AD1-4578-AB31-21C90E3F86E9}"/>
          </ac:grpSpMkLst>
        </pc:grpChg>
        <pc:grpChg chg="add mod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15" creationId="{F7AD87D4-76A7-4FBD-9C62-699B8BB672C1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17" creationId="{E853B1DC-8650-4A18-B819-B43F2934DDC7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29" creationId="{E9F8ABD0-2189-4BA2-98EB-DF3C4C4F0AB2}"/>
          </ac:grpSpMkLst>
        </pc:grpChg>
        <pc:grpChg chg="del mod topLvl">
          <ac:chgData name="Arturo Martin De Nicolas" userId="bc20d072-71f6-4388-8f31-e886d86c13c2" providerId="ADAL" clId="{6109035E-93C8-4C54-994C-C02C5E412426}" dt="2020-08-11T09:01:57.756" v="1689"/>
          <ac:grpSpMkLst>
            <pc:docMk/>
            <pc:sldMk cId="134774697" sldId="273"/>
            <ac:grpSpMk id="35" creationId="{A74FC33D-68D1-40D2-A43D-9CD7E72C624F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79" creationId="{9E07472D-838B-443C-A28C-C2CFCEDC6698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87" creationId="{4D0BC496-4797-4851-B0A6-30DAB2738F49}"/>
          </ac:grpSpMkLst>
        </pc:grpChg>
        <pc:grpChg chg="mod topLvl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95" creationId="{9CA95514-2BD2-482C-96D0-3B4BA06EC73F}"/>
          </ac:grpSpMkLst>
        </pc:grpChg>
        <pc:grpChg chg="add mod">
          <ac:chgData name="Arturo Martin De Nicolas" userId="bc20d072-71f6-4388-8f31-e886d86c13c2" providerId="ADAL" clId="{6109035E-93C8-4C54-994C-C02C5E412426}" dt="2020-08-11T09:10:32.121" v="1713" actId="164"/>
          <ac:grpSpMkLst>
            <pc:docMk/>
            <pc:sldMk cId="134774697" sldId="273"/>
            <ac:grpSpMk id="102" creationId="{2705F974-D543-46AD-B3D4-C2F5A14FB49A}"/>
          </ac:grpSpMkLst>
        </pc:grpChg>
        <pc:grpChg chg="del mod topLvl">
          <ac:chgData name="Arturo Martin De Nicolas" userId="bc20d072-71f6-4388-8f31-e886d86c13c2" providerId="ADAL" clId="{6109035E-93C8-4C54-994C-C02C5E412426}" dt="2020-08-11T09:01:57.756" v="1689"/>
          <ac:grpSpMkLst>
            <pc:docMk/>
            <pc:sldMk cId="134774697" sldId="273"/>
            <ac:grpSpMk id="103" creationId="{6500C424-D8AE-4DD8-A1D5-74101B1B9915}"/>
          </ac:grpSpMkLst>
        </pc:grpChg>
        <pc:grpChg chg="del">
          <ac:chgData name="Arturo Martin De Nicolas" userId="bc20d072-71f6-4388-8f31-e886d86c13c2" providerId="ADAL" clId="{6109035E-93C8-4C54-994C-C02C5E412426}" dt="2020-08-11T09:01:50.513" v="1688" actId="165"/>
          <ac:grpSpMkLst>
            <pc:docMk/>
            <pc:sldMk cId="134774697" sldId="273"/>
            <ac:grpSpMk id="109" creationId="{0082E1FB-BDE2-4850-A055-D3CD0CB4B9D3}"/>
          </ac:grpSpMkLst>
        </pc:grp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18" creationId="{CF748080-BB3E-4DB6-9A69-E315A93361AC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20" creationId="{83A7DBDE-49DB-4CBF-BA18-5C56617AFBD8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48" creationId="{864001E0-6D62-44CF-816E-B564031942F5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57" creationId="{CCD57A3E-9516-446D-A3F9-BE8F4C54877B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82" creationId="{01740850-9697-4846-A0F7-1AFC5391FD78}"/>
          </ac:cxnSpMkLst>
        </pc:cxnChg>
        <pc:cxnChg chg="del mod topLvl">
          <ac:chgData name="Arturo Martin De Nicolas" userId="bc20d072-71f6-4388-8f31-e886d86c13c2" providerId="ADAL" clId="{6109035E-93C8-4C54-994C-C02C5E412426}" dt="2020-08-11T09:01:57.756" v="1689"/>
          <ac:cxnSpMkLst>
            <pc:docMk/>
            <pc:sldMk cId="134774697" sldId="273"/>
            <ac:cxnSpMk id="84" creationId="{BFB931C2-BFB1-424B-81F8-59464E1114EA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94" creationId="{4C182444-414E-43A6-BC82-2BD09A157FFB}"/>
          </ac:cxnSpMkLst>
        </pc:cxnChg>
        <pc:cxnChg chg="mod topLvl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101" creationId="{3163F24B-5402-4E51-97CE-812DD162ED37}"/>
          </ac:cxnSpMkLst>
        </pc:cxnChg>
        <pc:cxnChg chg="del mod topLvl">
          <ac:chgData name="Arturo Martin De Nicolas" userId="bc20d072-71f6-4388-8f31-e886d86c13c2" providerId="ADAL" clId="{6109035E-93C8-4C54-994C-C02C5E412426}" dt="2020-08-11T09:02:03.090" v="1690"/>
          <ac:cxnSpMkLst>
            <pc:docMk/>
            <pc:sldMk cId="134774697" sldId="273"/>
            <ac:cxnSpMk id="108" creationId="{5D55D41F-6595-4294-9E18-617345B807BD}"/>
          </ac:cxnSpMkLst>
        </pc:cxnChg>
        <pc:cxnChg chg="add mod">
          <ac:chgData name="Arturo Martin De Nicolas" userId="bc20d072-71f6-4388-8f31-e886d86c13c2" providerId="ADAL" clId="{6109035E-93C8-4C54-994C-C02C5E412426}" dt="2020-08-11T09:10:32.121" v="1713" actId="164"/>
          <ac:cxnSpMkLst>
            <pc:docMk/>
            <pc:sldMk cId="134774697" sldId="273"/>
            <ac:cxnSpMk id="114" creationId="{4F98B92A-4025-4637-A95D-A215F8E44091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9:07:42.507" v="1699" actId="164"/>
        <pc:sldMkLst>
          <pc:docMk/>
          <pc:sldMk cId="4239453419" sldId="274"/>
        </pc:sldMkLst>
        <pc:spChg chg="mod topLvl">
          <ac:chgData name="Arturo Martin De Nicolas" userId="bc20d072-71f6-4388-8f31-e886d86c13c2" providerId="ADAL" clId="{6109035E-93C8-4C54-994C-C02C5E412426}" dt="2020-08-11T09:07:42.507" v="1699" actId="164"/>
          <ac:spMkLst>
            <pc:docMk/>
            <pc:sldMk cId="4239453419" sldId="274"/>
            <ac:spMk id="6" creationId="{15BA3376-45A0-4819-8F0D-B3132998A307}"/>
          </ac:spMkLst>
        </pc:spChg>
        <pc:spChg chg="del mod topLvl">
          <ac:chgData name="Arturo Martin De Nicolas" userId="bc20d072-71f6-4388-8f31-e886d86c13c2" providerId="ADAL" clId="{6109035E-93C8-4C54-994C-C02C5E412426}" dt="2020-08-11T09:07:28.005" v="1698"/>
          <ac:spMkLst>
            <pc:docMk/>
            <pc:sldMk cId="4239453419" sldId="274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6109035E-93C8-4C54-994C-C02C5E412426}" dt="2020-08-11T09:07:42.507" v="1699" actId="164"/>
          <ac:spMkLst>
            <pc:docMk/>
            <pc:sldMk cId="4239453419" sldId="274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9:07:42.507" v="1699" actId="164"/>
          <ac:spMkLst>
            <pc:docMk/>
            <pc:sldMk cId="4239453419" sldId="274"/>
            <ac:spMk id="11" creationId="{037925FA-668C-4097-B278-D3AD293E7521}"/>
          </ac:spMkLst>
        </pc:spChg>
        <pc:spChg chg="mod topLvl">
          <ac:chgData name="Arturo Martin De Nicolas" userId="bc20d072-71f6-4388-8f31-e886d86c13c2" providerId="ADAL" clId="{6109035E-93C8-4C54-994C-C02C5E412426}" dt="2020-08-11T09:07:42.507" v="1699" actId="164"/>
          <ac:spMkLst>
            <pc:docMk/>
            <pc:sldMk cId="4239453419" sldId="274"/>
            <ac:spMk id="13" creationId="{FD3C9C88-7132-4626-B4BB-559B4E9B436F}"/>
          </ac:spMkLst>
        </pc:spChg>
        <pc:grpChg chg="add mod">
          <ac:chgData name="Arturo Martin De Nicolas" userId="bc20d072-71f6-4388-8f31-e886d86c13c2" providerId="ADAL" clId="{6109035E-93C8-4C54-994C-C02C5E412426}" dt="2020-08-11T09:07:42.507" v="1699" actId="164"/>
          <ac:grpSpMkLst>
            <pc:docMk/>
            <pc:sldMk cId="4239453419" sldId="274"/>
            <ac:grpSpMk id="2" creationId="{A5139855-DF67-4916-AD70-E4DE869A39F9}"/>
          </ac:grpSpMkLst>
        </pc:grpChg>
        <pc:grpChg chg="del">
          <ac:chgData name="Arturo Martin De Nicolas" userId="bc20d072-71f6-4388-8f31-e886d86c13c2" providerId="ADAL" clId="{6109035E-93C8-4C54-994C-C02C5E412426}" dt="2020-08-11T09:07:23.332" v="1697" actId="165"/>
          <ac:grpSpMkLst>
            <pc:docMk/>
            <pc:sldMk cId="4239453419" sldId="274"/>
            <ac:grpSpMk id="3" creationId="{090176DE-3BDC-4183-B4AC-DB6C92CE7701}"/>
          </ac:grpSpMkLst>
        </pc:grpChg>
        <pc:cxnChg chg="mod topLvl">
          <ac:chgData name="Arturo Martin De Nicolas" userId="bc20d072-71f6-4388-8f31-e886d86c13c2" providerId="ADAL" clId="{6109035E-93C8-4C54-994C-C02C5E412426}" dt="2020-08-11T09:07:42.507" v="1699" actId="164"/>
          <ac:cxnSpMkLst>
            <pc:docMk/>
            <pc:sldMk cId="4239453419" sldId="274"/>
            <ac:cxnSpMk id="5" creationId="{1CC19E0A-27E3-4942-9F38-27ABCEFA0374}"/>
          </ac:cxnSpMkLst>
        </pc:cxnChg>
        <pc:cxnChg chg="del mod topLvl">
          <ac:chgData name="Arturo Martin De Nicolas" userId="bc20d072-71f6-4388-8f31-e886d86c13c2" providerId="ADAL" clId="{6109035E-93C8-4C54-994C-C02C5E412426}" dt="2020-08-11T09:07:28.005" v="1698"/>
          <ac:cxnSpMkLst>
            <pc:docMk/>
            <pc:sldMk cId="4239453419" sldId="274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6109035E-93C8-4C54-994C-C02C5E412426}" dt="2020-08-11T09:07:42.507" v="1699" actId="164"/>
          <ac:cxnSpMkLst>
            <pc:docMk/>
            <pc:sldMk cId="4239453419" sldId="274"/>
            <ac:cxnSpMk id="12" creationId="{EA939EF7-58C5-4049-B2F4-52963BF1F88D}"/>
          </ac:cxnSpMkLst>
        </pc:cxnChg>
        <pc:cxnChg chg="mod topLvl">
          <ac:chgData name="Arturo Martin De Nicolas" userId="bc20d072-71f6-4388-8f31-e886d86c13c2" providerId="ADAL" clId="{6109035E-93C8-4C54-994C-C02C5E412426}" dt="2020-08-11T09:07:42.507" v="1699" actId="164"/>
          <ac:cxnSpMkLst>
            <pc:docMk/>
            <pc:sldMk cId="4239453419" sldId="274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15:44:06.680" v="1798" actId="164"/>
        <pc:sldMkLst>
          <pc:docMk/>
          <pc:sldMk cId="1045809880" sldId="275"/>
        </pc:sldMkLst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4" creationId="{C9962326-4AEB-456C-AE9F-82B704BD6D33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9" creationId="{73892BBE-D965-4C22-AB2D-A0B59A2516CF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10" creationId="{A4CC18EA-A680-4855-ABC0-848ECE2811BF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13" creationId="{3DC8FE86-194C-44DD-A028-D50633DEB25B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14" creationId="{88E74B23-7D41-46F1-921C-6A95020920C8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21" creationId="{BAFD37C0-F6D7-48A1-9477-70A7134B47A1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39" creationId="{3AA2AD44-E906-440B-B49A-DCE34B6D955B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46" creationId="{46DDA699-4113-485E-928A-467A6382BB7F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47" creationId="{A116CA04-DDF7-4F32-8D2C-EC1997F74889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49" creationId="{A6A7A223-F3BB-430F-8D43-AE378C1C1B37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0" creationId="{5E8905AC-1168-41FF-8727-CEB652B38E93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1" creationId="{880205AF-39AB-4E8D-83E1-FBAF398A2BE6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2" creationId="{F410A409-187E-4229-A93E-8CBEBD0B0CD7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4" creationId="{11AC6216-7C65-4E59-9E6D-9D3EFD7BFC3F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5" creationId="{D5ABA359-3815-4A05-AE98-B1AB376FD26B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6" creationId="{022B4E8A-64EA-47C9-AF01-23EF271FB826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57" creationId="{28513D5C-E299-4734-8B03-B13927D3E30E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59" creationId="{4DC06FA6-FCB5-4F23-A6D4-9887A8DFDF7D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61" creationId="{F321F718-411A-4262-B043-39542E7B087D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64" creationId="{34F5DDB6-FC93-441A-B3BB-1FF7B1FA9071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67" creationId="{F7D4EF65-7EB6-4B4D-96C9-A847CDE94D1D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68" creationId="{1201C3AE-632A-4BFD-8729-180FA75F6CA9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69" creationId="{7B29EFFD-9991-4843-91FA-0331D9C01ACD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71" creationId="{4865FF02-B71E-4CF0-A9B4-152F3C6AF699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72" creationId="{ED1343AD-3CEB-4A0D-A853-44542FA67D69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74" creationId="{CFCCBEB6-245F-4965-90CB-DE009D38058A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75" creationId="{12DD312F-EF78-4F00-BA04-52AE911618BE}"/>
          </ac:spMkLst>
        </pc:spChg>
        <pc:spChg chg="mod topLvl">
          <ac:chgData name="Arturo Martin De Nicolas" userId="bc20d072-71f6-4388-8f31-e886d86c13c2" providerId="ADAL" clId="{6109035E-93C8-4C54-994C-C02C5E412426}" dt="2020-08-11T15:44:06.680" v="1798" actId="164"/>
          <ac:spMkLst>
            <pc:docMk/>
            <pc:sldMk cId="1045809880" sldId="275"/>
            <ac:spMk id="76" creationId="{EC42467F-5F2B-4FA9-A02D-0220EC70C02F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79" creationId="{192B21F8-4E8E-4559-9709-3E2B51FE5D74}"/>
          </ac:spMkLst>
        </pc:spChg>
        <pc:spChg chg="del mod topLvl">
          <ac:chgData name="Arturo Martin De Nicolas" userId="bc20d072-71f6-4388-8f31-e886d86c13c2" providerId="ADAL" clId="{6109035E-93C8-4C54-994C-C02C5E412426}" dt="2020-08-11T09:26:11.140" v="1718"/>
          <ac:spMkLst>
            <pc:docMk/>
            <pc:sldMk cId="1045809880" sldId="275"/>
            <ac:spMk id="80" creationId="{13E2DF26-1345-4D4A-8941-50E9FBCC4FEC}"/>
          </ac:spMkLst>
        </pc:spChg>
        <pc:grpChg chg="add del mod">
          <ac:chgData name="Arturo Martin De Nicolas" userId="bc20d072-71f6-4388-8f31-e886d86c13c2" providerId="ADAL" clId="{6109035E-93C8-4C54-994C-C02C5E412426}" dt="2020-08-11T15:43:35.475" v="1781" actId="165"/>
          <ac:grpSpMkLst>
            <pc:docMk/>
            <pc:sldMk cId="1045809880" sldId="275"/>
            <ac:grpSpMk id="5" creationId="{E0BEE49C-4453-4F85-8FC2-6FC33401F9E6}"/>
          </ac:grpSpMkLst>
        </pc:grpChg>
        <pc:grpChg chg="del">
          <ac:chgData name="Arturo Martin De Nicolas" userId="bc20d072-71f6-4388-8f31-e886d86c13c2" providerId="ADAL" clId="{6109035E-93C8-4C54-994C-C02C5E412426}" dt="2020-08-11T09:25:43.917" v="1714" actId="165"/>
          <ac:grpSpMkLst>
            <pc:docMk/>
            <pc:sldMk cId="1045809880" sldId="275"/>
            <ac:grpSpMk id="6" creationId="{3233CBB4-BDE5-48CF-BF17-E93A2C2EE113}"/>
          </ac:grpSpMkLst>
        </pc:grpChg>
        <pc:grpChg chg="add mod">
          <ac:chgData name="Arturo Martin De Nicolas" userId="bc20d072-71f6-4388-8f31-e886d86c13c2" providerId="ADAL" clId="{6109035E-93C8-4C54-994C-C02C5E412426}" dt="2020-08-11T15:44:06.680" v="1798" actId="164"/>
          <ac:grpSpMkLst>
            <pc:docMk/>
            <pc:sldMk cId="1045809880" sldId="275"/>
            <ac:grpSpMk id="7" creationId="{C0CBE380-9EA3-4B6A-9801-4EC3FB18E9D0}"/>
          </ac:grpSpMkLst>
        </pc:grp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8" creationId="{69E8544B-BE27-4CFC-B711-B7188B713673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27" creationId="{D6E8A90D-1335-4210-8F8D-A5C1D35BBF3D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31" creationId="{9FBC2845-938E-49F8-B956-954C77740285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44" creationId="{7BFB3AA7-EAA6-4D93-B698-78AA9BAD3650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60" creationId="{FB165621-45FB-44A4-A759-B1442BFE2B4B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63" creationId="{A0D66786-CF31-481A-A7D4-9DDD93F674C8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65" creationId="{A204B096-E0C6-46E2-9AEC-BBEB0E898353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73" creationId="{40771F3B-BD74-4D96-8131-D646BF10936F}"/>
          </ac:cxnSpMkLst>
        </pc:cxnChg>
        <pc:cxnChg chg="mod topLvl">
          <ac:chgData name="Arturo Martin De Nicolas" userId="bc20d072-71f6-4388-8f31-e886d86c13c2" providerId="ADAL" clId="{6109035E-93C8-4C54-994C-C02C5E412426}" dt="2020-08-11T15:44:06.680" v="1798" actId="164"/>
          <ac:cxnSpMkLst>
            <pc:docMk/>
            <pc:sldMk cId="1045809880" sldId="275"/>
            <ac:cxnSpMk id="82" creationId="{01740850-9697-4846-A0F7-1AFC5391FD78}"/>
          </ac:cxnSpMkLst>
        </pc:cxnChg>
        <pc:cxnChg chg="del mod topLvl">
          <ac:chgData name="Arturo Martin De Nicolas" userId="bc20d072-71f6-4388-8f31-e886d86c13c2" providerId="ADAL" clId="{6109035E-93C8-4C54-994C-C02C5E412426}" dt="2020-08-11T09:26:11.140" v="1718"/>
          <ac:cxnSpMkLst>
            <pc:docMk/>
            <pc:sldMk cId="1045809880" sldId="275"/>
            <ac:cxnSpMk id="84" creationId="{BFB931C2-BFB1-424B-81F8-59464E1114EA}"/>
          </ac:cxnSpMkLst>
        </pc:cxnChg>
      </pc:sldChg>
      <pc:sldChg chg="addSp delSp modSp">
        <pc:chgData name="Arturo Martin De Nicolas" userId="bc20d072-71f6-4388-8f31-e886d86c13c2" providerId="ADAL" clId="{6109035E-93C8-4C54-994C-C02C5E412426}" dt="2020-08-11T09:41:12.684" v="1780" actId="20577"/>
        <pc:sldMkLst>
          <pc:docMk/>
          <pc:sldMk cId="2087681172" sldId="276"/>
        </pc:sldMkLst>
        <pc:spChg chg="mod topLvl">
          <ac:chgData name="Arturo Martin De Nicolas" userId="bc20d072-71f6-4388-8f31-e886d86c13c2" providerId="ADAL" clId="{6109035E-93C8-4C54-994C-C02C5E412426}" dt="2020-08-11T09:34:30.170" v="1777" actId="164"/>
          <ac:spMkLst>
            <pc:docMk/>
            <pc:sldMk cId="2087681172" sldId="276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6109035E-93C8-4C54-994C-C02C5E412426}" dt="2020-08-11T09:41:12.684" v="1780" actId="20577"/>
          <ac:spMkLst>
            <pc:docMk/>
            <pc:sldMk cId="2087681172" sldId="276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6109035E-93C8-4C54-994C-C02C5E412426}" dt="2020-08-11T09:34:30.170" v="1777" actId="164"/>
          <ac:spMkLst>
            <pc:docMk/>
            <pc:sldMk cId="2087681172" sldId="276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6109035E-93C8-4C54-994C-C02C5E412426}" dt="2020-08-11T09:31:53.245" v="1723"/>
          <ac:spMkLst>
            <pc:docMk/>
            <pc:sldMk cId="2087681172" sldId="276"/>
            <ac:spMk id="13" creationId="{FD3C9C88-7132-4626-B4BB-559B4E9B436F}"/>
          </ac:spMkLst>
        </pc:spChg>
        <pc:grpChg chg="del">
          <ac:chgData name="Arturo Martin De Nicolas" userId="bc20d072-71f6-4388-8f31-e886d86c13c2" providerId="ADAL" clId="{6109035E-93C8-4C54-994C-C02C5E412426}" dt="2020-08-11T09:31:49.252" v="1722" actId="165"/>
          <ac:grpSpMkLst>
            <pc:docMk/>
            <pc:sldMk cId="2087681172" sldId="276"/>
            <ac:grpSpMk id="2" creationId="{A5139855-DF67-4916-AD70-E4DE869A39F9}"/>
          </ac:grpSpMkLst>
        </pc:grpChg>
        <pc:grpChg chg="add mod">
          <ac:chgData name="Arturo Martin De Nicolas" userId="bc20d072-71f6-4388-8f31-e886d86c13c2" providerId="ADAL" clId="{6109035E-93C8-4C54-994C-C02C5E412426}" dt="2020-08-11T09:34:30.170" v="1777" actId="164"/>
          <ac:grpSpMkLst>
            <pc:docMk/>
            <pc:sldMk cId="2087681172" sldId="276"/>
            <ac:grpSpMk id="3" creationId="{869A2690-1A84-4FA2-A6F9-597A0E82DDE7}"/>
          </ac:grpSpMkLst>
        </pc:grpChg>
        <pc:cxnChg chg="mod topLvl">
          <ac:chgData name="Arturo Martin De Nicolas" userId="bc20d072-71f6-4388-8f31-e886d86c13c2" providerId="ADAL" clId="{6109035E-93C8-4C54-994C-C02C5E412426}" dt="2020-08-11T09:34:30.170" v="1777" actId="164"/>
          <ac:cxnSpMkLst>
            <pc:docMk/>
            <pc:sldMk cId="2087681172" sldId="276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6109035E-93C8-4C54-994C-C02C5E412426}" dt="2020-08-11T09:34:30.170" v="1777" actId="164"/>
          <ac:cxnSpMkLst>
            <pc:docMk/>
            <pc:sldMk cId="2087681172" sldId="276"/>
            <ac:cxnSpMk id="12" creationId="{EA939EF7-58C5-4049-B2F4-52963BF1F88D}"/>
          </ac:cxnSpMkLst>
        </pc:cxnChg>
        <pc:cxnChg chg="del mod topLvl">
          <ac:chgData name="Arturo Martin De Nicolas" userId="bc20d072-71f6-4388-8f31-e886d86c13c2" providerId="ADAL" clId="{6109035E-93C8-4C54-994C-C02C5E412426}" dt="2020-08-11T09:31:55.067" v="1724"/>
          <ac:cxnSpMkLst>
            <pc:docMk/>
            <pc:sldMk cId="2087681172" sldId="276"/>
            <ac:cxnSpMk id="16" creationId="{BA5CFEB9-3060-42D9-889B-BAA55F826C3B}"/>
          </ac:cxnSpMkLst>
        </pc:cxnChg>
      </pc:sldChg>
      <pc:sldChg chg="modSp del">
        <pc:chgData name="Arturo Martin De Nicolas" userId="bc20d072-71f6-4388-8f31-e886d86c13c2" providerId="ADAL" clId="{6109035E-93C8-4C54-994C-C02C5E412426}" dt="2020-08-11T15:50:16.829" v="1811" actId="2696"/>
        <pc:sldMkLst>
          <pc:docMk/>
          <pc:sldMk cId="583749123" sldId="277"/>
        </pc:sldMkLst>
        <pc:spChg chg="mod">
          <ac:chgData name="Arturo Martin De Nicolas" userId="bc20d072-71f6-4388-8f31-e886d86c13c2" providerId="ADAL" clId="{6109035E-93C8-4C54-994C-C02C5E412426}" dt="2020-08-11T15:49:40.822" v="1810" actId="20577"/>
          <ac:spMkLst>
            <pc:docMk/>
            <pc:sldMk cId="583749123" sldId="277"/>
            <ac:spMk id="10" creationId="{A4CC18EA-A680-4855-ABC0-848ECE2811BF}"/>
          </ac:spMkLst>
        </pc:spChg>
      </pc:sldChg>
    </pc:docChg>
  </pc:docChgLst>
  <pc:docChgLst>
    <pc:chgData name="Rajavarma Bhyrraju" userId="f57e8f6c-11db-4aa6-90b3-02a4466031de" providerId="ADAL" clId="{589DA52C-96A1-4C62-974A-E73C013F2311}"/>
    <pc:docChg chg="delSld">
      <pc:chgData name="Rajavarma Bhyrraju" userId="f57e8f6c-11db-4aa6-90b3-02a4466031de" providerId="ADAL" clId="{589DA52C-96A1-4C62-974A-E73C013F2311}" dt="2020-10-05T22:06:36.612" v="7" actId="2696"/>
      <pc:docMkLst>
        <pc:docMk/>
      </pc:docMkLst>
      <pc:sldChg chg="del">
        <pc:chgData name="Rajavarma Bhyrraju" userId="f57e8f6c-11db-4aa6-90b3-02a4466031de" providerId="ADAL" clId="{589DA52C-96A1-4C62-974A-E73C013F2311}" dt="2020-10-05T22:05:41.504" v="0" actId="2696"/>
        <pc:sldMkLst>
          <pc:docMk/>
          <pc:sldMk cId="443907577" sldId="258"/>
        </pc:sldMkLst>
      </pc:sldChg>
      <pc:sldChg chg="del">
        <pc:chgData name="Rajavarma Bhyrraju" userId="f57e8f6c-11db-4aa6-90b3-02a4466031de" providerId="ADAL" clId="{589DA52C-96A1-4C62-974A-E73C013F2311}" dt="2020-10-05T22:05:50.186" v="1" actId="2696"/>
        <pc:sldMkLst>
          <pc:docMk/>
          <pc:sldMk cId="4277398213" sldId="260"/>
        </pc:sldMkLst>
      </pc:sldChg>
      <pc:sldChg chg="del">
        <pc:chgData name="Rajavarma Bhyrraju" userId="f57e8f6c-11db-4aa6-90b3-02a4466031de" providerId="ADAL" clId="{589DA52C-96A1-4C62-974A-E73C013F2311}" dt="2020-10-05T22:05:59.494" v="2" actId="2696"/>
        <pc:sldMkLst>
          <pc:docMk/>
          <pc:sldMk cId="3668953385" sldId="263"/>
        </pc:sldMkLst>
      </pc:sldChg>
      <pc:sldChg chg="del">
        <pc:chgData name="Rajavarma Bhyrraju" userId="f57e8f6c-11db-4aa6-90b3-02a4466031de" providerId="ADAL" clId="{589DA52C-96A1-4C62-974A-E73C013F2311}" dt="2020-10-05T22:06:03.973" v="3" actId="2696"/>
        <pc:sldMkLst>
          <pc:docMk/>
          <pc:sldMk cId="1785844449" sldId="265"/>
        </pc:sldMkLst>
      </pc:sldChg>
      <pc:sldChg chg="del">
        <pc:chgData name="Rajavarma Bhyrraju" userId="f57e8f6c-11db-4aa6-90b3-02a4466031de" providerId="ADAL" clId="{589DA52C-96A1-4C62-974A-E73C013F2311}" dt="2020-10-05T22:06:13.848" v="4" actId="2696"/>
        <pc:sldMkLst>
          <pc:docMk/>
          <pc:sldMk cId="32247990" sldId="268"/>
        </pc:sldMkLst>
      </pc:sldChg>
      <pc:sldChg chg="del">
        <pc:chgData name="Rajavarma Bhyrraju" userId="f57e8f6c-11db-4aa6-90b3-02a4466031de" providerId="ADAL" clId="{589DA52C-96A1-4C62-974A-E73C013F2311}" dt="2020-10-05T22:06:19.558" v="5" actId="2696"/>
        <pc:sldMkLst>
          <pc:docMk/>
          <pc:sldMk cId="1210565448" sldId="270"/>
        </pc:sldMkLst>
      </pc:sldChg>
      <pc:sldChg chg="del">
        <pc:chgData name="Rajavarma Bhyrraju" userId="f57e8f6c-11db-4aa6-90b3-02a4466031de" providerId="ADAL" clId="{589DA52C-96A1-4C62-974A-E73C013F2311}" dt="2020-10-05T22:06:26.914" v="6" actId="2696"/>
        <pc:sldMkLst>
          <pc:docMk/>
          <pc:sldMk cId="44395225" sldId="272"/>
        </pc:sldMkLst>
      </pc:sldChg>
      <pc:sldChg chg="del">
        <pc:chgData name="Rajavarma Bhyrraju" userId="f57e8f6c-11db-4aa6-90b3-02a4466031de" providerId="ADAL" clId="{589DA52C-96A1-4C62-974A-E73C013F2311}" dt="2020-10-05T22:06:36.612" v="7" actId="2696"/>
        <pc:sldMkLst>
          <pc:docMk/>
          <pc:sldMk cId="4239453419" sldId="274"/>
        </pc:sldMkLst>
      </pc:sldChg>
    </pc:docChg>
  </pc:docChgLst>
  <pc:docChgLst>
    <pc:chgData name="Arturo Martin De Nicolas" userId="bc20d072-71f6-4388-8f31-e886d86c13c2" providerId="ADAL" clId="{0A93F4B8-2CA6-403E-BDD3-60B660753563}"/>
    <pc:docChg chg="custSel modSld">
      <pc:chgData name="Arturo Martin De Nicolas" userId="bc20d072-71f6-4388-8f31-e886d86c13c2" providerId="ADAL" clId="{0A93F4B8-2CA6-403E-BDD3-60B660753563}" dt="2020-09-15T10:52:14.291" v="45" actId="164"/>
      <pc:docMkLst>
        <pc:docMk/>
      </pc:docMkLst>
      <pc:sldChg chg="addSp delSp modSp">
        <pc:chgData name="Arturo Martin De Nicolas" userId="bc20d072-71f6-4388-8f31-e886d86c13c2" providerId="ADAL" clId="{0A93F4B8-2CA6-403E-BDD3-60B660753563}" dt="2020-09-15T10:29:01.742" v="5" actId="164"/>
        <pc:sldMkLst>
          <pc:docMk/>
          <pc:sldMk cId="1001036762" sldId="277"/>
        </pc:sldMkLst>
        <pc:spChg chg="mod topLvl">
          <ac:chgData name="Arturo Martin De Nicolas" userId="bc20d072-71f6-4388-8f31-e886d86c13c2" providerId="ADAL" clId="{0A93F4B8-2CA6-403E-BDD3-60B660753563}" dt="2020-09-15T10:29:01.742" v="5" actId="164"/>
          <ac:spMkLst>
            <pc:docMk/>
            <pc:sldMk cId="1001036762" sldId="277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29:01.742" v="5" actId="164"/>
          <ac:spMkLst>
            <pc:docMk/>
            <pc:sldMk cId="1001036762" sldId="277"/>
            <ac:spMk id="7" creationId="{60E29D47-C517-4FA4-81DA-F368F304A055}"/>
          </ac:spMkLst>
        </pc:spChg>
        <pc:spChg chg="del mod topLvl">
          <ac:chgData name="Arturo Martin De Nicolas" userId="bc20d072-71f6-4388-8f31-e886d86c13c2" providerId="ADAL" clId="{0A93F4B8-2CA6-403E-BDD3-60B660753563}" dt="2020-09-15T10:28:47.144" v="1"/>
          <ac:spMkLst>
            <pc:docMk/>
            <pc:sldMk cId="1001036762" sldId="277"/>
            <ac:spMk id="13" creationId="{8B356D60-C953-4307-99DD-4873DC03B612}"/>
          </ac:spMkLst>
        </pc:spChg>
        <pc:spChg chg="del mod topLvl">
          <ac:chgData name="Arturo Martin De Nicolas" userId="bc20d072-71f6-4388-8f31-e886d86c13c2" providerId="ADAL" clId="{0A93F4B8-2CA6-403E-BDD3-60B660753563}" dt="2020-09-15T10:28:50.042" v="2"/>
          <ac:spMkLst>
            <pc:docMk/>
            <pc:sldMk cId="1001036762" sldId="277"/>
            <ac:spMk id="14" creationId="{8C2E91A9-194F-4CFD-9CE9-004852D6D543}"/>
          </ac:spMkLst>
        </pc:spChg>
        <pc:grpChg chg="add mod">
          <ac:chgData name="Arturo Martin De Nicolas" userId="bc20d072-71f6-4388-8f31-e886d86c13c2" providerId="ADAL" clId="{0A93F4B8-2CA6-403E-BDD3-60B660753563}" dt="2020-09-15T10:29:01.742" v="5" actId="164"/>
          <ac:grpSpMkLst>
            <pc:docMk/>
            <pc:sldMk cId="1001036762" sldId="277"/>
            <ac:grpSpMk id="2" creationId="{23CAE8DB-5544-4D81-A64D-F6EF0D375C0D}"/>
          </ac:grpSpMkLst>
        </pc:grpChg>
        <pc:grpChg chg="del">
          <ac:chgData name="Arturo Martin De Nicolas" userId="bc20d072-71f6-4388-8f31-e886d86c13c2" providerId="ADAL" clId="{0A93F4B8-2CA6-403E-BDD3-60B660753563}" dt="2020-09-15T10:28:39.022" v="0" actId="165"/>
          <ac:grpSpMkLst>
            <pc:docMk/>
            <pc:sldMk cId="1001036762" sldId="277"/>
            <ac:grpSpMk id="20" creationId="{BF6C16BD-95B1-41A3-9D4F-EEE11E929185}"/>
          </ac:grpSpMkLst>
        </pc:grpChg>
        <pc:cxnChg chg="mod topLvl">
          <ac:chgData name="Arturo Martin De Nicolas" userId="bc20d072-71f6-4388-8f31-e886d86c13c2" providerId="ADAL" clId="{0A93F4B8-2CA6-403E-BDD3-60B660753563}" dt="2020-09-15T10:29:01.742" v="5" actId="164"/>
          <ac:cxnSpMkLst>
            <pc:docMk/>
            <pc:sldMk cId="1001036762" sldId="277"/>
            <ac:cxnSpMk id="8" creationId="{97FF22E7-73A4-4CA7-976C-DE788C8E8906}"/>
          </ac:cxnSpMkLst>
        </pc:cxnChg>
        <pc:cxnChg chg="del mod topLvl">
          <ac:chgData name="Arturo Martin De Nicolas" userId="bc20d072-71f6-4388-8f31-e886d86c13c2" providerId="ADAL" clId="{0A93F4B8-2CA6-403E-BDD3-60B660753563}" dt="2020-09-15T10:28:53.365" v="3"/>
          <ac:cxnSpMkLst>
            <pc:docMk/>
            <pc:sldMk cId="1001036762" sldId="277"/>
            <ac:cxnSpMk id="16" creationId="{BA5CFEB9-3060-42D9-889B-BAA55F826C3B}"/>
          </ac:cxnSpMkLst>
        </pc:cxnChg>
        <pc:cxnChg chg="del mod topLvl">
          <ac:chgData name="Arturo Martin De Nicolas" userId="bc20d072-71f6-4388-8f31-e886d86c13c2" providerId="ADAL" clId="{0A93F4B8-2CA6-403E-BDD3-60B660753563}" dt="2020-09-15T10:28:56.182" v="4"/>
          <ac:cxnSpMkLst>
            <pc:docMk/>
            <pc:sldMk cId="1001036762" sldId="277"/>
            <ac:cxnSpMk id="18" creationId="{41BF0F45-30A0-4EB3-9D63-68ADD13585A7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33:27.783" v="14" actId="164"/>
        <pc:sldMkLst>
          <pc:docMk/>
          <pc:sldMk cId="1176546685" sldId="278"/>
        </pc:sldMkLst>
        <pc:spChg chg="mod topLvl">
          <ac:chgData name="Arturo Martin De Nicolas" userId="bc20d072-71f6-4388-8f31-e886d86c13c2" providerId="ADAL" clId="{0A93F4B8-2CA6-403E-BDD3-60B660753563}" dt="2020-09-15T10:33:27.783" v="14" actId="164"/>
          <ac:spMkLst>
            <pc:docMk/>
            <pc:sldMk cId="1176546685" sldId="278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33:27.783" v="14" actId="164"/>
          <ac:spMkLst>
            <pc:docMk/>
            <pc:sldMk cId="1176546685" sldId="278"/>
            <ac:spMk id="7" creationId="{60E29D47-C517-4FA4-81DA-F368F304A055}"/>
          </ac:spMkLst>
        </pc:spChg>
        <pc:spChg chg="del mod topLvl">
          <ac:chgData name="Arturo Martin De Nicolas" userId="bc20d072-71f6-4388-8f31-e886d86c13c2" providerId="ADAL" clId="{0A93F4B8-2CA6-403E-BDD3-60B660753563}" dt="2020-09-15T10:33:14.142" v="7" actId="478"/>
          <ac:spMkLst>
            <pc:docMk/>
            <pc:sldMk cId="1176546685" sldId="278"/>
            <ac:spMk id="13" creationId="{8B356D60-C953-4307-99DD-4873DC03B612}"/>
          </ac:spMkLst>
        </pc:spChg>
        <pc:spChg chg="del mod topLvl">
          <ac:chgData name="Arturo Martin De Nicolas" userId="bc20d072-71f6-4388-8f31-e886d86c13c2" providerId="ADAL" clId="{0A93F4B8-2CA6-403E-BDD3-60B660753563}" dt="2020-09-15T10:33:19.089" v="11" actId="478"/>
          <ac:spMkLst>
            <pc:docMk/>
            <pc:sldMk cId="1176546685" sldId="278"/>
            <ac:spMk id="14" creationId="{8C2E91A9-194F-4CFD-9CE9-004852D6D543}"/>
          </ac:spMkLst>
        </pc:spChg>
        <pc:grpChg chg="add mod">
          <ac:chgData name="Arturo Martin De Nicolas" userId="bc20d072-71f6-4388-8f31-e886d86c13c2" providerId="ADAL" clId="{0A93F4B8-2CA6-403E-BDD3-60B660753563}" dt="2020-09-15T10:33:27.783" v="14" actId="164"/>
          <ac:grpSpMkLst>
            <pc:docMk/>
            <pc:sldMk cId="1176546685" sldId="278"/>
            <ac:grpSpMk id="2" creationId="{202CEBDB-9288-496C-ACC0-120AF67CD415}"/>
          </ac:grpSpMkLst>
        </pc:grpChg>
        <pc:grpChg chg="del">
          <ac:chgData name="Arturo Martin De Nicolas" userId="bc20d072-71f6-4388-8f31-e886d86c13c2" providerId="ADAL" clId="{0A93F4B8-2CA6-403E-BDD3-60B660753563}" dt="2020-09-15T10:33:08.625" v="6" actId="165"/>
          <ac:grpSpMkLst>
            <pc:docMk/>
            <pc:sldMk cId="1176546685" sldId="278"/>
            <ac:grpSpMk id="3" creationId="{68261DEE-1013-481C-A5A2-9DFB6BF0B964}"/>
          </ac:grpSpMkLst>
        </pc:grpChg>
        <pc:cxnChg chg="mod topLvl">
          <ac:chgData name="Arturo Martin De Nicolas" userId="bc20d072-71f6-4388-8f31-e886d86c13c2" providerId="ADAL" clId="{0A93F4B8-2CA6-403E-BDD3-60B660753563}" dt="2020-09-15T10:33:27.783" v="14" actId="164"/>
          <ac:cxnSpMkLst>
            <pc:docMk/>
            <pc:sldMk cId="1176546685" sldId="278"/>
            <ac:cxnSpMk id="8" creationId="{97FF22E7-73A4-4CA7-976C-DE788C8E8906}"/>
          </ac:cxnSpMkLst>
        </pc:cxnChg>
        <pc:cxnChg chg="del mod topLvl">
          <ac:chgData name="Arturo Martin De Nicolas" userId="bc20d072-71f6-4388-8f31-e886d86c13c2" providerId="ADAL" clId="{0A93F4B8-2CA6-403E-BDD3-60B660753563}" dt="2020-09-15T10:33:20.583" v="12" actId="478"/>
          <ac:cxnSpMkLst>
            <pc:docMk/>
            <pc:sldMk cId="1176546685" sldId="278"/>
            <ac:cxnSpMk id="16" creationId="{BA5CFEB9-3060-42D9-889B-BAA55F826C3B}"/>
          </ac:cxnSpMkLst>
        </pc:cxnChg>
        <pc:cxnChg chg="del mod topLvl">
          <ac:chgData name="Arturo Martin De Nicolas" userId="bc20d072-71f6-4388-8f31-e886d86c13c2" providerId="ADAL" clId="{0A93F4B8-2CA6-403E-BDD3-60B660753563}" dt="2020-09-15T10:33:21.855" v="13" actId="478"/>
          <ac:cxnSpMkLst>
            <pc:docMk/>
            <pc:sldMk cId="1176546685" sldId="278"/>
            <ac:cxnSpMk id="18" creationId="{41BF0F45-30A0-4EB3-9D63-68ADD13585A7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37:18.728" v="19" actId="164"/>
        <pc:sldMkLst>
          <pc:docMk/>
          <pc:sldMk cId="175259561" sldId="279"/>
        </pc:sldMkLst>
        <pc:spChg chg="mod">
          <ac:chgData name="Arturo Martin De Nicolas" userId="bc20d072-71f6-4388-8f31-e886d86c13c2" providerId="ADAL" clId="{0A93F4B8-2CA6-403E-BDD3-60B660753563}" dt="2020-09-15T10:37:18.728" v="19" actId="164"/>
          <ac:spMkLst>
            <pc:docMk/>
            <pc:sldMk cId="175259561" sldId="279"/>
            <ac:spMk id="6" creationId="{15BA3376-45A0-4819-8F0D-B3132998A307}"/>
          </ac:spMkLst>
        </pc:spChg>
        <pc:spChg chg="mod">
          <ac:chgData name="Arturo Martin De Nicolas" userId="bc20d072-71f6-4388-8f31-e886d86c13c2" providerId="ADAL" clId="{0A93F4B8-2CA6-403E-BDD3-60B660753563}" dt="2020-09-15T10:37:18.728" v="19" actId="164"/>
          <ac:spMkLst>
            <pc:docMk/>
            <pc:sldMk cId="175259561" sldId="279"/>
            <ac:spMk id="7" creationId="{60E29D47-C517-4FA4-81DA-F368F304A055}"/>
          </ac:spMkLst>
        </pc:spChg>
        <pc:spChg chg="mod">
          <ac:chgData name="Arturo Martin De Nicolas" userId="bc20d072-71f6-4388-8f31-e886d86c13c2" providerId="ADAL" clId="{0A93F4B8-2CA6-403E-BDD3-60B660753563}" dt="2020-09-15T10:37:18.728" v="19" actId="164"/>
          <ac:spMkLst>
            <pc:docMk/>
            <pc:sldMk cId="175259561" sldId="279"/>
            <ac:spMk id="10" creationId="{178F12A9-496D-46E9-80D2-8FAE35A0545A}"/>
          </ac:spMkLst>
        </pc:spChg>
        <pc:spChg chg="mod">
          <ac:chgData name="Arturo Martin De Nicolas" userId="bc20d072-71f6-4388-8f31-e886d86c13c2" providerId="ADAL" clId="{0A93F4B8-2CA6-403E-BDD3-60B660753563}" dt="2020-09-15T10:37:18.728" v="19" actId="164"/>
          <ac:spMkLst>
            <pc:docMk/>
            <pc:sldMk cId="175259561" sldId="279"/>
            <ac:spMk id="11" creationId="{037925FA-668C-4097-B278-D3AD293E7521}"/>
          </ac:spMkLst>
        </pc:spChg>
        <pc:spChg chg="del mod">
          <ac:chgData name="Arturo Martin De Nicolas" userId="bc20d072-71f6-4388-8f31-e886d86c13c2" providerId="ADAL" clId="{0A93F4B8-2CA6-403E-BDD3-60B660753563}" dt="2020-09-15T10:37:07.422" v="17" actId="478"/>
          <ac:spMkLst>
            <pc:docMk/>
            <pc:sldMk cId="175259561" sldId="279"/>
            <ac:spMk id="13" creationId="{8B356D60-C953-4307-99DD-4873DC03B612}"/>
          </ac:spMkLst>
        </pc:spChg>
        <pc:grpChg chg="add mod">
          <ac:chgData name="Arturo Martin De Nicolas" userId="bc20d072-71f6-4388-8f31-e886d86c13c2" providerId="ADAL" clId="{0A93F4B8-2CA6-403E-BDD3-60B660753563}" dt="2020-09-15T10:37:18.728" v="19" actId="164"/>
          <ac:grpSpMkLst>
            <pc:docMk/>
            <pc:sldMk cId="175259561" sldId="279"/>
            <ac:grpSpMk id="2" creationId="{694E6242-18C6-470F-ACF3-D9772DAB53AC}"/>
          </ac:grpSpMkLst>
        </pc:grpChg>
        <pc:cxnChg chg="mod">
          <ac:chgData name="Arturo Martin De Nicolas" userId="bc20d072-71f6-4388-8f31-e886d86c13c2" providerId="ADAL" clId="{0A93F4B8-2CA6-403E-BDD3-60B660753563}" dt="2020-09-15T10:37:18.728" v="19" actId="164"/>
          <ac:cxnSpMkLst>
            <pc:docMk/>
            <pc:sldMk cId="175259561" sldId="279"/>
            <ac:cxnSpMk id="5" creationId="{1CC19E0A-27E3-4942-9F38-27ABCEFA0374}"/>
          </ac:cxnSpMkLst>
        </pc:cxnChg>
        <pc:cxnChg chg="mod">
          <ac:chgData name="Arturo Martin De Nicolas" userId="bc20d072-71f6-4388-8f31-e886d86c13c2" providerId="ADAL" clId="{0A93F4B8-2CA6-403E-BDD3-60B660753563}" dt="2020-09-15T10:37:18.728" v="19" actId="164"/>
          <ac:cxnSpMkLst>
            <pc:docMk/>
            <pc:sldMk cId="175259561" sldId="279"/>
            <ac:cxnSpMk id="8" creationId="{97FF22E7-73A4-4CA7-976C-DE788C8E8906}"/>
          </ac:cxnSpMkLst>
        </pc:cxnChg>
        <pc:cxnChg chg="mod">
          <ac:chgData name="Arturo Martin De Nicolas" userId="bc20d072-71f6-4388-8f31-e886d86c13c2" providerId="ADAL" clId="{0A93F4B8-2CA6-403E-BDD3-60B660753563}" dt="2020-09-15T10:37:18.728" v="19" actId="164"/>
          <ac:cxnSpMkLst>
            <pc:docMk/>
            <pc:sldMk cId="175259561" sldId="279"/>
            <ac:cxnSpMk id="12" creationId="{EA939EF7-58C5-4049-B2F4-52963BF1F88D}"/>
          </ac:cxnSpMkLst>
        </pc:cxnChg>
        <pc:cxnChg chg="del">
          <ac:chgData name="Arturo Martin De Nicolas" userId="bc20d072-71f6-4388-8f31-e886d86c13c2" providerId="ADAL" clId="{0A93F4B8-2CA6-403E-BDD3-60B660753563}" dt="2020-09-15T10:37:09.106" v="18" actId="478"/>
          <ac:cxnSpMkLst>
            <pc:docMk/>
            <pc:sldMk cId="175259561" sldId="279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40:22.248" v="24" actId="164"/>
        <pc:sldMkLst>
          <pc:docMk/>
          <pc:sldMk cId="2607207763" sldId="280"/>
        </pc:sldMkLst>
        <pc:spChg chg="mod">
          <ac:chgData name="Arturo Martin De Nicolas" userId="bc20d072-71f6-4388-8f31-e886d86c13c2" providerId="ADAL" clId="{0A93F4B8-2CA6-403E-BDD3-60B660753563}" dt="2020-09-15T10:40:22.248" v="24" actId="164"/>
          <ac:spMkLst>
            <pc:docMk/>
            <pc:sldMk cId="2607207763" sldId="280"/>
            <ac:spMk id="6" creationId="{15BA3376-45A0-4819-8F0D-B3132998A307}"/>
          </ac:spMkLst>
        </pc:spChg>
        <pc:spChg chg="mod">
          <ac:chgData name="Arturo Martin De Nicolas" userId="bc20d072-71f6-4388-8f31-e886d86c13c2" providerId="ADAL" clId="{0A93F4B8-2CA6-403E-BDD3-60B660753563}" dt="2020-09-15T10:40:22.248" v="24" actId="164"/>
          <ac:spMkLst>
            <pc:docMk/>
            <pc:sldMk cId="2607207763" sldId="280"/>
            <ac:spMk id="7" creationId="{60E29D47-C517-4FA4-81DA-F368F304A055}"/>
          </ac:spMkLst>
        </pc:spChg>
        <pc:spChg chg="mod">
          <ac:chgData name="Arturo Martin De Nicolas" userId="bc20d072-71f6-4388-8f31-e886d86c13c2" providerId="ADAL" clId="{0A93F4B8-2CA6-403E-BDD3-60B660753563}" dt="2020-09-15T10:40:22.248" v="24" actId="164"/>
          <ac:spMkLst>
            <pc:docMk/>
            <pc:sldMk cId="2607207763" sldId="280"/>
            <ac:spMk id="10" creationId="{178F12A9-496D-46E9-80D2-8FAE35A0545A}"/>
          </ac:spMkLst>
        </pc:spChg>
        <pc:spChg chg="mod">
          <ac:chgData name="Arturo Martin De Nicolas" userId="bc20d072-71f6-4388-8f31-e886d86c13c2" providerId="ADAL" clId="{0A93F4B8-2CA6-403E-BDD3-60B660753563}" dt="2020-09-15T10:40:22.248" v="24" actId="164"/>
          <ac:spMkLst>
            <pc:docMk/>
            <pc:sldMk cId="2607207763" sldId="280"/>
            <ac:spMk id="11" creationId="{037925FA-668C-4097-B278-D3AD293E7521}"/>
          </ac:spMkLst>
        </pc:spChg>
        <pc:spChg chg="del mod">
          <ac:chgData name="Arturo Martin De Nicolas" userId="bc20d072-71f6-4388-8f31-e886d86c13c2" providerId="ADAL" clId="{0A93F4B8-2CA6-403E-BDD3-60B660753563}" dt="2020-09-15T10:40:14.189" v="22" actId="478"/>
          <ac:spMkLst>
            <pc:docMk/>
            <pc:sldMk cId="2607207763" sldId="280"/>
            <ac:spMk id="13" creationId="{8B356D60-C953-4307-99DD-4873DC03B612}"/>
          </ac:spMkLst>
        </pc:spChg>
        <pc:grpChg chg="add mod">
          <ac:chgData name="Arturo Martin De Nicolas" userId="bc20d072-71f6-4388-8f31-e886d86c13c2" providerId="ADAL" clId="{0A93F4B8-2CA6-403E-BDD3-60B660753563}" dt="2020-09-15T10:40:22.248" v="24" actId="164"/>
          <ac:grpSpMkLst>
            <pc:docMk/>
            <pc:sldMk cId="2607207763" sldId="280"/>
            <ac:grpSpMk id="2" creationId="{BEE77CB2-3960-491A-A39E-870626479F3D}"/>
          </ac:grpSpMkLst>
        </pc:grpChg>
        <pc:cxnChg chg="mod">
          <ac:chgData name="Arturo Martin De Nicolas" userId="bc20d072-71f6-4388-8f31-e886d86c13c2" providerId="ADAL" clId="{0A93F4B8-2CA6-403E-BDD3-60B660753563}" dt="2020-09-15T10:40:22.248" v="24" actId="164"/>
          <ac:cxnSpMkLst>
            <pc:docMk/>
            <pc:sldMk cId="2607207763" sldId="280"/>
            <ac:cxnSpMk id="5" creationId="{1CC19E0A-27E3-4942-9F38-27ABCEFA0374}"/>
          </ac:cxnSpMkLst>
        </pc:cxnChg>
        <pc:cxnChg chg="mod">
          <ac:chgData name="Arturo Martin De Nicolas" userId="bc20d072-71f6-4388-8f31-e886d86c13c2" providerId="ADAL" clId="{0A93F4B8-2CA6-403E-BDD3-60B660753563}" dt="2020-09-15T10:40:22.248" v="24" actId="164"/>
          <ac:cxnSpMkLst>
            <pc:docMk/>
            <pc:sldMk cId="2607207763" sldId="280"/>
            <ac:cxnSpMk id="8" creationId="{97FF22E7-73A4-4CA7-976C-DE788C8E8906}"/>
          </ac:cxnSpMkLst>
        </pc:cxnChg>
        <pc:cxnChg chg="mod">
          <ac:chgData name="Arturo Martin De Nicolas" userId="bc20d072-71f6-4388-8f31-e886d86c13c2" providerId="ADAL" clId="{0A93F4B8-2CA6-403E-BDD3-60B660753563}" dt="2020-09-15T10:40:22.248" v="24" actId="164"/>
          <ac:cxnSpMkLst>
            <pc:docMk/>
            <pc:sldMk cId="2607207763" sldId="280"/>
            <ac:cxnSpMk id="12" creationId="{EA939EF7-58C5-4049-B2F4-52963BF1F88D}"/>
          </ac:cxnSpMkLst>
        </pc:cxnChg>
        <pc:cxnChg chg="del">
          <ac:chgData name="Arturo Martin De Nicolas" userId="bc20d072-71f6-4388-8f31-e886d86c13c2" providerId="ADAL" clId="{0A93F4B8-2CA6-403E-BDD3-60B660753563}" dt="2020-09-15T10:40:15.237" v="23" actId="478"/>
          <ac:cxnSpMkLst>
            <pc:docMk/>
            <pc:sldMk cId="2607207763" sldId="280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44:53.337" v="29" actId="164"/>
        <pc:sldMkLst>
          <pc:docMk/>
          <pc:sldMk cId="2331628838" sldId="281"/>
        </pc:sldMkLst>
        <pc:spChg chg="mod topLvl">
          <ac:chgData name="Arturo Martin De Nicolas" userId="bc20d072-71f6-4388-8f31-e886d86c13c2" providerId="ADAL" clId="{0A93F4B8-2CA6-403E-BDD3-60B660753563}" dt="2020-09-15T10:44:53.337" v="29" actId="164"/>
          <ac:spMkLst>
            <pc:docMk/>
            <pc:sldMk cId="2331628838" sldId="281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44:53.337" v="29" actId="164"/>
          <ac:spMkLst>
            <pc:docMk/>
            <pc:sldMk cId="2331628838" sldId="281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0A93F4B8-2CA6-403E-BDD3-60B660753563}" dt="2020-09-15T10:44:53.337" v="29" actId="164"/>
          <ac:spMkLst>
            <pc:docMk/>
            <pc:sldMk cId="2331628838" sldId="281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0A93F4B8-2CA6-403E-BDD3-60B660753563}" dt="2020-09-15T10:44:53.337" v="29" actId="164"/>
          <ac:spMkLst>
            <pc:docMk/>
            <pc:sldMk cId="2331628838" sldId="281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0A93F4B8-2CA6-403E-BDD3-60B660753563}" dt="2020-09-15T10:44:45.902" v="27" actId="478"/>
          <ac:spMkLst>
            <pc:docMk/>
            <pc:sldMk cId="2331628838" sldId="281"/>
            <ac:spMk id="14" creationId="{DCE486D6-D74C-4A06-8AB7-617EC8E2311C}"/>
          </ac:spMkLst>
        </pc:spChg>
        <pc:grpChg chg="del">
          <ac:chgData name="Arturo Martin De Nicolas" userId="bc20d072-71f6-4388-8f31-e886d86c13c2" providerId="ADAL" clId="{0A93F4B8-2CA6-403E-BDD3-60B660753563}" dt="2020-09-15T10:44:41.663" v="25" actId="165"/>
          <ac:grpSpMkLst>
            <pc:docMk/>
            <pc:sldMk cId="2331628838" sldId="281"/>
            <ac:grpSpMk id="2" creationId="{26F6F937-61E9-46A0-840F-46998143DE4A}"/>
          </ac:grpSpMkLst>
        </pc:grpChg>
        <pc:grpChg chg="add mod">
          <ac:chgData name="Arturo Martin De Nicolas" userId="bc20d072-71f6-4388-8f31-e886d86c13c2" providerId="ADAL" clId="{0A93F4B8-2CA6-403E-BDD3-60B660753563}" dt="2020-09-15T10:44:53.337" v="29" actId="164"/>
          <ac:grpSpMkLst>
            <pc:docMk/>
            <pc:sldMk cId="2331628838" sldId="281"/>
            <ac:grpSpMk id="3" creationId="{DC5E45C1-607B-4C9D-B8D8-307D3EA46271}"/>
          </ac:grpSpMkLst>
        </pc:grpChg>
        <pc:cxnChg chg="mod topLvl">
          <ac:chgData name="Arturo Martin De Nicolas" userId="bc20d072-71f6-4388-8f31-e886d86c13c2" providerId="ADAL" clId="{0A93F4B8-2CA6-403E-BDD3-60B660753563}" dt="2020-09-15T10:44:53.337" v="29" actId="164"/>
          <ac:cxnSpMkLst>
            <pc:docMk/>
            <pc:sldMk cId="2331628838" sldId="281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0A93F4B8-2CA6-403E-BDD3-60B660753563}" dt="2020-09-15T10:44:53.337" v="29" actId="164"/>
          <ac:cxnSpMkLst>
            <pc:docMk/>
            <pc:sldMk cId="2331628838" sldId="281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0A93F4B8-2CA6-403E-BDD3-60B660753563}" dt="2020-09-15T10:44:53.337" v="29" actId="164"/>
          <ac:cxnSpMkLst>
            <pc:docMk/>
            <pc:sldMk cId="2331628838" sldId="281"/>
            <ac:cxnSpMk id="12" creationId="{EA939EF7-58C5-4049-B2F4-52963BF1F88D}"/>
          </ac:cxnSpMkLst>
        </pc:cxnChg>
        <pc:cxnChg chg="del mod topLvl">
          <ac:chgData name="Arturo Martin De Nicolas" userId="bc20d072-71f6-4388-8f31-e886d86c13c2" providerId="ADAL" clId="{0A93F4B8-2CA6-403E-BDD3-60B660753563}" dt="2020-09-15T10:44:47.259" v="28" actId="478"/>
          <ac:cxnSpMkLst>
            <pc:docMk/>
            <pc:sldMk cId="2331628838" sldId="281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48:00.387" v="33" actId="164"/>
        <pc:sldMkLst>
          <pc:docMk/>
          <pc:sldMk cId="1808535732" sldId="282"/>
        </pc:sldMkLst>
        <pc:spChg chg="mod topLvl">
          <ac:chgData name="Arturo Martin De Nicolas" userId="bc20d072-71f6-4388-8f31-e886d86c13c2" providerId="ADAL" clId="{0A93F4B8-2CA6-403E-BDD3-60B660753563}" dt="2020-09-15T10:48:00.387" v="33" actId="164"/>
          <ac:spMkLst>
            <pc:docMk/>
            <pc:sldMk cId="1808535732" sldId="282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48:00.387" v="33" actId="164"/>
          <ac:spMkLst>
            <pc:docMk/>
            <pc:sldMk cId="1808535732" sldId="282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0A93F4B8-2CA6-403E-BDD3-60B660753563}" dt="2020-09-15T10:48:00.387" v="33" actId="164"/>
          <ac:spMkLst>
            <pc:docMk/>
            <pc:sldMk cId="1808535732" sldId="282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0A93F4B8-2CA6-403E-BDD3-60B660753563}" dt="2020-09-15T10:47:51.608" v="31"/>
          <ac:spMkLst>
            <pc:docMk/>
            <pc:sldMk cId="1808535732" sldId="282"/>
            <ac:spMk id="14" creationId="{DCE486D6-D74C-4A06-8AB7-617EC8E2311C}"/>
          </ac:spMkLst>
        </pc:spChg>
        <pc:grpChg chg="add mod">
          <ac:chgData name="Arturo Martin De Nicolas" userId="bc20d072-71f6-4388-8f31-e886d86c13c2" providerId="ADAL" clId="{0A93F4B8-2CA6-403E-BDD3-60B660753563}" dt="2020-09-15T10:48:00.387" v="33" actId="164"/>
          <ac:grpSpMkLst>
            <pc:docMk/>
            <pc:sldMk cId="1808535732" sldId="282"/>
            <ac:grpSpMk id="2" creationId="{C984C588-21A5-44F9-9CEB-30D87D3DF0A3}"/>
          </ac:grpSpMkLst>
        </pc:grpChg>
        <pc:grpChg chg="del">
          <ac:chgData name="Arturo Martin De Nicolas" userId="bc20d072-71f6-4388-8f31-e886d86c13c2" providerId="ADAL" clId="{0A93F4B8-2CA6-403E-BDD3-60B660753563}" dt="2020-09-15T10:47:47.363" v="30" actId="165"/>
          <ac:grpSpMkLst>
            <pc:docMk/>
            <pc:sldMk cId="1808535732" sldId="282"/>
            <ac:grpSpMk id="3" creationId="{C27EB216-6460-4FBB-A16F-746429906B73}"/>
          </ac:grpSpMkLst>
        </pc:grpChg>
        <pc:cxnChg chg="mod topLvl">
          <ac:chgData name="Arturo Martin De Nicolas" userId="bc20d072-71f6-4388-8f31-e886d86c13c2" providerId="ADAL" clId="{0A93F4B8-2CA6-403E-BDD3-60B660753563}" dt="2020-09-15T10:48:00.387" v="33" actId="164"/>
          <ac:cxnSpMkLst>
            <pc:docMk/>
            <pc:sldMk cId="1808535732" sldId="282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0A93F4B8-2CA6-403E-BDD3-60B660753563}" dt="2020-09-15T10:48:00.387" v="33" actId="164"/>
          <ac:cxnSpMkLst>
            <pc:docMk/>
            <pc:sldMk cId="1808535732" sldId="282"/>
            <ac:cxnSpMk id="12" creationId="{EA939EF7-58C5-4049-B2F4-52963BF1F88D}"/>
          </ac:cxnSpMkLst>
        </pc:cxnChg>
        <pc:cxnChg chg="del mod topLvl">
          <ac:chgData name="Arturo Martin De Nicolas" userId="bc20d072-71f6-4388-8f31-e886d86c13c2" providerId="ADAL" clId="{0A93F4B8-2CA6-403E-BDD3-60B660753563}" dt="2020-09-15T10:47:54.013" v="32" actId="478"/>
          <ac:cxnSpMkLst>
            <pc:docMk/>
            <pc:sldMk cId="1808535732" sldId="282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50:01.697" v="38" actId="164"/>
        <pc:sldMkLst>
          <pc:docMk/>
          <pc:sldMk cId="3396982961" sldId="283"/>
        </pc:sldMkLst>
        <pc:spChg chg="mod topLvl">
          <ac:chgData name="Arturo Martin De Nicolas" userId="bc20d072-71f6-4388-8f31-e886d86c13c2" providerId="ADAL" clId="{0A93F4B8-2CA6-403E-BDD3-60B660753563}" dt="2020-09-15T10:50:01.697" v="38" actId="164"/>
          <ac:spMkLst>
            <pc:docMk/>
            <pc:sldMk cId="3396982961" sldId="283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50:01.697" v="38" actId="164"/>
          <ac:spMkLst>
            <pc:docMk/>
            <pc:sldMk cId="3396982961" sldId="283"/>
            <ac:spMk id="7" creationId="{60E29D47-C517-4FA4-81DA-F368F304A055}"/>
          </ac:spMkLst>
        </pc:spChg>
        <pc:spChg chg="mod topLvl">
          <ac:chgData name="Arturo Martin De Nicolas" userId="bc20d072-71f6-4388-8f31-e886d86c13c2" providerId="ADAL" clId="{0A93F4B8-2CA6-403E-BDD3-60B660753563}" dt="2020-09-15T10:50:01.697" v="38" actId="164"/>
          <ac:spMkLst>
            <pc:docMk/>
            <pc:sldMk cId="3396982961" sldId="283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0A93F4B8-2CA6-403E-BDD3-60B660753563}" dt="2020-09-15T10:50:01.697" v="38" actId="164"/>
          <ac:spMkLst>
            <pc:docMk/>
            <pc:sldMk cId="3396982961" sldId="283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0A93F4B8-2CA6-403E-BDD3-60B660753563}" dt="2020-09-15T10:49:55.341" v="36" actId="478"/>
          <ac:spMkLst>
            <pc:docMk/>
            <pc:sldMk cId="3396982961" sldId="283"/>
            <ac:spMk id="13" creationId="{FD3C9C88-7132-4626-B4BB-559B4E9B436F}"/>
          </ac:spMkLst>
        </pc:spChg>
        <pc:grpChg chg="add mod">
          <ac:chgData name="Arturo Martin De Nicolas" userId="bc20d072-71f6-4388-8f31-e886d86c13c2" providerId="ADAL" clId="{0A93F4B8-2CA6-403E-BDD3-60B660753563}" dt="2020-09-15T10:50:01.697" v="38" actId="164"/>
          <ac:grpSpMkLst>
            <pc:docMk/>
            <pc:sldMk cId="3396982961" sldId="283"/>
            <ac:grpSpMk id="2" creationId="{B783937A-ABAD-4C26-9CAC-EAF781F92B15}"/>
          </ac:grpSpMkLst>
        </pc:grpChg>
        <pc:grpChg chg="del">
          <ac:chgData name="Arturo Martin De Nicolas" userId="bc20d072-71f6-4388-8f31-e886d86c13c2" providerId="ADAL" clId="{0A93F4B8-2CA6-403E-BDD3-60B660753563}" dt="2020-09-15T10:49:50.530" v="34" actId="165"/>
          <ac:grpSpMkLst>
            <pc:docMk/>
            <pc:sldMk cId="3396982961" sldId="283"/>
            <ac:grpSpMk id="3" creationId="{090176DE-3BDC-4183-B4AC-DB6C92CE7701}"/>
          </ac:grpSpMkLst>
        </pc:grpChg>
        <pc:cxnChg chg="mod topLvl">
          <ac:chgData name="Arturo Martin De Nicolas" userId="bc20d072-71f6-4388-8f31-e886d86c13c2" providerId="ADAL" clId="{0A93F4B8-2CA6-403E-BDD3-60B660753563}" dt="2020-09-15T10:50:01.697" v="38" actId="164"/>
          <ac:cxnSpMkLst>
            <pc:docMk/>
            <pc:sldMk cId="3396982961" sldId="283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0A93F4B8-2CA6-403E-BDD3-60B660753563}" dt="2020-09-15T10:50:01.697" v="38" actId="164"/>
          <ac:cxnSpMkLst>
            <pc:docMk/>
            <pc:sldMk cId="3396982961" sldId="283"/>
            <ac:cxnSpMk id="8" creationId="{97FF22E7-73A4-4CA7-976C-DE788C8E8906}"/>
          </ac:cxnSpMkLst>
        </pc:cxnChg>
        <pc:cxnChg chg="mod topLvl">
          <ac:chgData name="Arturo Martin De Nicolas" userId="bc20d072-71f6-4388-8f31-e886d86c13c2" providerId="ADAL" clId="{0A93F4B8-2CA6-403E-BDD3-60B660753563}" dt="2020-09-15T10:50:01.697" v="38" actId="164"/>
          <ac:cxnSpMkLst>
            <pc:docMk/>
            <pc:sldMk cId="3396982961" sldId="283"/>
            <ac:cxnSpMk id="12" creationId="{EA939EF7-58C5-4049-B2F4-52963BF1F88D}"/>
          </ac:cxnSpMkLst>
        </pc:cxnChg>
        <pc:cxnChg chg="del mod topLvl">
          <ac:chgData name="Arturo Martin De Nicolas" userId="bc20d072-71f6-4388-8f31-e886d86c13c2" providerId="ADAL" clId="{0A93F4B8-2CA6-403E-BDD3-60B660753563}" dt="2020-09-15T10:49:56.583" v="37" actId="478"/>
          <ac:cxnSpMkLst>
            <pc:docMk/>
            <pc:sldMk cId="3396982961" sldId="283"/>
            <ac:cxnSpMk id="16" creationId="{BA5CFEB9-3060-42D9-889B-BAA55F826C3B}"/>
          </ac:cxnSpMkLst>
        </pc:cxnChg>
      </pc:sldChg>
      <pc:sldChg chg="addSp delSp modSp">
        <pc:chgData name="Arturo Martin De Nicolas" userId="bc20d072-71f6-4388-8f31-e886d86c13c2" providerId="ADAL" clId="{0A93F4B8-2CA6-403E-BDD3-60B660753563}" dt="2020-09-15T10:52:14.291" v="45" actId="164"/>
        <pc:sldMkLst>
          <pc:docMk/>
          <pc:sldMk cId="3927884786" sldId="284"/>
        </pc:sldMkLst>
        <pc:spChg chg="mod topLvl">
          <ac:chgData name="Arturo Martin De Nicolas" userId="bc20d072-71f6-4388-8f31-e886d86c13c2" providerId="ADAL" clId="{0A93F4B8-2CA6-403E-BDD3-60B660753563}" dt="2020-09-15T10:52:14.291" v="45" actId="164"/>
          <ac:spMkLst>
            <pc:docMk/>
            <pc:sldMk cId="3927884786" sldId="284"/>
            <ac:spMk id="6" creationId="{15BA3376-45A0-4819-8F0D-B3132998A307}"/>
          </ac:spMkLst>
        </pc:spChg>
        <pc:spChg chg="mod topLvl">
          <ac:chgData name="Arturo Martin De Nicolas" userId="bc20d072-71f6-4388-8f31-e886d86c13c2" providerId="ADAL" clId="{0A93F4B8-2CA6-403E-BDD3-60B660753563}" dt="2020-09-15T10:52:14.291" v="45" actId="164"/>
          <ac:spMkLst>
            <pc:docMk/>
            <pc:sldMk cId="3927884786" sldId="284"/>
            <ac:spMk id="10" creationId="{178F12A9-496D-46E9-80D2-8FAE35A0545A}"/>
          </ac:spMkLst>
        </pc:spChg>
        <pc:spChg chg="mod topLvl">
          <ac:chgData name="Arturo Martin De Nicolas" userId="bc20d072-71f6-4388-8f31-e886d86c13c2" providerId="ADAL" clId="{0A93F4B8-2CA6-403E-BDD3-60B660753563}" dt="2020-09-15T10:52:14.291" v="45" actId="164"/>
          <ac:spMkLst>
            <pc:docMk/>
            <pc:sldMk cId="3927884786" sldId="284"/>
            <ac:spMk id="11" creationId="{037925FA-668C-4097-B278-D3AD293E7521}"/>
          </ac:spMkLst>
        </pc:spChg>
        <pc:spChg chg="del mod topLvl">
          <ac:chgData name="Arturo Martin De Nicolas" userId="bc20d072-71f6-4388-8f31-e886d86c13c2" providerId="ADAL" clId="{0A93F4B8-2CA6-403E-BDD3-60B660753563}" dt="2020-09-15T10:52:07.082" v="43" actId="478"/>
          <ac:spMkLst>
            <pc:docMk/>
            <pc:sldMk cId="3927884786" sldId="284"/>
            <ac:spMk id="13" creationId="{FD3C9C88-7132-4626-B4BB-559B4E9B436F}"/>
          </ac:spMkLst>
        </pc:spChg>
        <pc:grpChg chg="del">
          <ac:chgData name="Arturo Martin De Nicolas" userId="bc20d072-71f6-4388-8f31-e886d86c13c2" providerId="ADAL" clId="{0A93F4B8-2CA6-403E-BDD3-60B660753563}" dt="2020-09-15T10:52:01.601" v="39" actId="165"/>
          <ac:grpSpMkLst>
            <pc:docMk/>
            <pc:sldMk cId="3927884786" sldId="284"/>
            <ac:grpSpMk id="2" creationId="{A5139855-DF67-4916-AD70-E4DE869A39F9}"/>
          </ac:grpSpMkLst>
        </pc:grpChg>
        <pc:grpChg chg="add mod">
          <ac:chgData name="Arturo Martin De Nicolas" userId="bc20d072-71f6-4388-8f31-e886d86c13c2" providerId="ADAL" clId="{0A93F4B8-2CA6-403E-BDD3-60B660753563}" dt="2020-09-15T10:52:14.291" v="45" actId="164"/>
          <ac:grpSpMkLst>
            <pc:docMk/>
            <pc:sldMk cId="3927884786" sldId="284"/>
            <ac:grpSpMk id="3" creationId="{BEEE8BB3-0166-42C9-A7EE-B1AC126D5BA9}"/>
          </ac:grpSpMkLst>
        </pc:grpChg>
        <pc:cxnChg chg="mod topLvl">
          <ac:chgData name="Arturo Martin De Nicolas" userId="bc20d072-71f6-4388-8f31-e886d86c13c2" providerId="ADAL" clId="{0A93F4B8-2CA6-403E-BDD3-60B660753563}" dt="2020-09-15T10:52:14.291" v="45" actId="164"/>
          <ac:cxnSpMkLst>
            <pc:docMk/>
            <pc:sldMk cId="3927884786" sldId="284"/>
            <ac:cxnSpMk id="5" creationId="{1CC19E0A-27E3-4942-9F38-27ABCEFA0374}"/>
          </ac:cxnSpMkLst>
        </pc:cxnChg>
        <pc:cxnChg chg="mod topLvl">
          <ac:chgData name="Arturo Martin De Nicolas" userId="bc20d072-71f6-4388-8f31-e886d86c13c2" providerId="ADAL" clId="{0A93F4B8-2CA6-403E-BDD3-60B660753563}" dt="2020-09-15T10:52:14.291" v="45" actId="164"/>
          <ac:cxnSpMkLst>
            <pc:docMk/>
            <pc:sldMk cId="3927884786" sldId="284"/>
            <ac:cxnSpMk id="12" creationId="{EA939EF7-58C5-4049-B2F4-52963BF1F88D}"/>
          </ac:cxnSpMkLst>
        </pc:cxnChg>
        <pc:cxnChg chg="del mod topLvl">
          <ac:chgData name="Arturo Martin De Nicolas" userId="bc20d072-71f6-4388-8f31-e886d86c13c2" providerId="ADAL" clId="{0A93F4B8-2CA6-403E-BDD3-60B660753563}" dt="2020-09-15T10:52:08.272" v="44" actId="478"/>
          <ac:cxnSpMkLst>
            <pc:docMk/>
            <pc:sldMk cId="3927884786" sldId="284"/>
            <ac:cxnSpMk id="16" creationId="{BA5CFEB9-3060-42D9-889B-BAA55F826C3B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7C44F-A514-40FD-A48B-C32C310D5C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0379CF-0D7B-4109-92DC-AD179A1EE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3DCD1-F30E-48B2-BEC6-76E765CB1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E9C53-33DF-4806-AB8B-CCD21DBE2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B1EDF-43A5-48A6-A2E3-141CD521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022143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B87ED-C3F6-41BB-A8D1-C567CADA1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D9E8C7-C4B6-44D1-91F9-DC789EA5E4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FD73C-4BF6-44DB-8EE7-2914BF60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6CA3B-CFB8-4ACB-A706-4F94D5707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16B70-C714-475F-9C44-A774C9A19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239143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E61061-CEE3-40C3-B216-2ADD55C87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732290-DE9F-4573-8E4E-F75161074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36051-BFCF-44DE-9DA8-84DD4085C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3A8E17-8744-4999-8E5D-6E5811CB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AEE0C-6361-4D41-943D-A4D2D6DCF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895697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C1833-E57D-42CF-AC9C-179A0815A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FDFFD-E6AC-4BB9-BB49-BF2DB7A54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FEB7A9-B114-4135-9413-E02C0DCBB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2FD70-F439-4E13-8688-8ED1B8941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20A00-FE27-441D-A219-00DF1A88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00176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E1949-AF41-487E-AB87-30060002D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033861-A6E9-4BBD-8873-568489138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EC447-73AB-418A-86EA-4AF806BC5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4996-5C4B-4776-AFD0-FC4A274CA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1CC6A-D069-4785-898D-93F1AEE2E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163499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4F5A5-0EBD-4E5B-8BC2-CE1CC07D5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E02A-60ED-4A72-B353-AA90FD0F85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4E08E3-FFDC-4608-B477-8FEBAFE5BD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EB9B8C-2CAA-44E7-81F3-C80F4F283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35078F-CB32-4407-8A01-5FD905D93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ED400-0593-4044-8785-33A7A505A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00526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86B77-F495-48E6-B0D2-ED235F42D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4F3B9-911E-4D0C-B8E6-B6295DF2E9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47ACD-6776-45EC-9CBE-05832C838F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625FD4-B2FB-47AA-ADEB-7977134577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72C7F7-E316-4DA7-9AB7-DDCAEE6CCE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D5556-CFAA-4500-9D48-48C1E48DC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79B67A-AB67-4C5C-9F67-62899C6F3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9B2B75-E16F-46C4-9048-F4B2C3057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9989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147CC-863C-4A5A-8DB1-EDE41CD2F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CA6E75-7C3A-4991-B691-73A3BF638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CAE8D5-C362-473A-903B-37C9E407E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451550-F44E-41CD-B6C9-F82F822B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358646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5E1371-F08E-42F4-BBCF-807EFD0F1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63895B-5306-406B-A75D-C6962A259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5417C-50D0-4132-9D1B-053DA3E2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402477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73011-53D9-4240-8663-39F9F0F1E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31E37-CE81-4BAF-B1C7-362EBA81C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4B64D-F0A4-4377-B83B-CA02E46F57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5E76C4-52F4-44BA-BA7E-E3DD34416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D963B2-A5F6-43AF-A456-288F109E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D4D7A-7304-4688-A52C-358E3A01D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4121875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43440-E4ED-43F1-9994-1CADE5B50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386056-8FE2-4A67-BFCE-340D0D827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215D39-F8A0-4E26-BB44-5514300E7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B64521-0CEC-45DB-BF0F-D19037198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837AD-B145-4D5C-8222-BA530E9DC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15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1F7D14-FB53-4AC2-B3E8-A501C8A2B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78884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F86973-F96C-442E-90A7-B2C60D5BA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15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F9D03-E891-49B2-AB36-59A356592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49B25-4C64-4451-A174-38785788D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90251-2B71-4720-A425-F9F285AFF680}" type="datetimeFigureOut">
              <a:rPr lang="en-150" smtClean="0"/>
              <a:t>10/05/2020</a:t>
            </a:fld>
            <a:endParaRPr lang="en-15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C6A72-60A1-4D07-AD83-4605379C2A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15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CD7DB-9AD7-43BA-A246-11E77D33D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5125C-0DD5-4492-A577-C738DCB72B50}" type="slidenum">
              <a:rPr lang="en-150" smtClean="0"/>
              <a:t>‹#›</a:t>
            </a:fld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99162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F13CCDA6-A914-4F7E-AA9F-D4E693B9FE30}"/>
              </a:ext>
            </a:extLst>
          </p:cNvPr>
          <p:cNvGrpSpPr/>
          <p:nvPr/>
        </p:nvGrpSpPr>
        <p:grpSpPr>
          <a:xfrm>
            <a:off x="533400" y="304800"/>
            <a:ext cx="8229600" cy="6096000"/>
            <a:chOff x="533400" y="304800"/>
            <a:chExt cx="8229600" cy="60960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/>
            <p:nvPr/>
          </p:nvCxnSpPr>
          <p:spPr>
            <a:xfrm>
              <a:off x="2895600" y="2209800"/>
              <a:ext cx="0" cy="1524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2209800"/>
              <a:ext cx="0" cy="4191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743200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3622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505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762000" y="3581400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A1</a:t>
              </a:r>
            </a:p>
            <a:p>
              <a:r>
                <a:rPr lang="en-US"/>
                <a:t>DIRECT</a:t>
              </a:r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3340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E74B23-7D41-46F1-921C-6A95020920C8}"/>
                </a:ext>
              </a:extLst>
            </p:cNvPr>
            <p:cNvSpPr txBox="1"/>
            <p:nvPr/>
          </p:nvSpPr>
          <p:spPr>
            <a:xfrm>
              <a:off x="685800" y="5410200"/>
              <a:ext cx="990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AN</a:t>
              </a:r>
            </a:p>
            <a:p>
              <a:r>
                <a:rPr lang="en-US"/>
                <a:t>DIRECT</a:t>
              </a:r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/>
            <p:nvPr/>
          </p:nvCxnSpPr>
          <p:spPr>
            <a:xfrm>
              <a:off x="1981200" y="57150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F52D3C5-3022-41B4-9150-0A17EBD82021}"/>
                </a:ext>
              </a:extLst>
            </p:cNvPr>
            <p:cNvSpPr/>
            <p:nvPr/>
          </p:nvSpPr>
          <p:spPr>
            <a:xfrm>
              <a:off x="6172200" y="5486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BAFA68B-75E4-4678-83DA-C4B44003E17E}"/>
                </a:ext>
              </a:extLst>
            </p:cNvPr>
            <p:cNvSpPr txBox="1"/>
            <p:nvPr/>
          </p:nvSpPr>
          <p:spPr>
            <a:xfrm>
              <a:off x="6248400" y="55626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057400" y="39624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FD37C0-F6D7-48A1-9477-70A7134B47A1}"/>
                </a:ext>
              </a:extLst>
            </p:cNvPr>
            <p:cNvSpPr/>
            <p:nvPr/>
          </p:nvSpPr>
          <p:spPr>
            <a:xfrm>
              <a:off x="6172200" y="3733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A2AD44-E906-440B-B49A-DCE34B6D955B}"/>
                </a:ext>
              </a:extLst>
            </p:cNvPr>
            <p:cNvSpPr txBox="1"/>
            <p:nvPr/>
          </p:nvSpPr>
          <p:spPr>
            <a:xfrm>
              <a:off x="6248400" y="38100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/>
            <p:nvPr/>
          </p:nvCxnSpPr>
          <p:spPr>
            <a:xfrm>
              <a:off x="2895600" y="4191000"/>
              <a:ext cx="0" cy="13716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58674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5146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6629400" y="36576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7010400" y="3733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10.41.120.3</a:t>
              </a:r>
              <a:endParaRPr lang="en-15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192B21F8-4E8E-4559-9709-3E2B51FE5D74}"/>
                </a:ext>
              </a:extLst>
            </p:cNvPr>
            <p:cNvSpPr/>
            <p:nvPr/>
          </p:nvSpPr>
          <p:spPr>
            <a:xfrm>
              <a:off x="6629400" y="54102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3E2DF26-1345-4D4A-8941-50E9FBCC4FEC}"/>
                </a:ext>
              </a:extLst>
            </p:cNvPr>
            <p:cNvSpPr txBox="1"/>
            <p:nvPr/>
          </p:nvSpPr>
          <p:spPr>
            <a:xfrm>
              <a:off x="7010400" y="5486400"/>
              <a:ext cx="1371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10.41.120.N</a:t>
              </a:r>
              <a:endParaRPr lang="en-150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46482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FB931C2-BFB1-424B-81F8-59464E1114EA}"/>
                </a:ext>
              </a:extLst>
            </p:cNvPr>
            <p:cNvCxnSpPr>
              <a:cxnSpLocks/>
            </p:cNvCxnSpPr>
            <p:nvPr/>
          </p:nvCxnSpPr>
          <p:spPr>
            <a:xfrm>
              <a:off x="7696200" y="45720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8388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B165621-45FB-44A4-A759-B1442BFE2B4B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2895600" y="1981200"/>
            <a:ext cx="0" cy="13716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6E8A90D-1335-4210-8F8D-A5C1D35BBF3D}"/>
              </a:ext>
            </a:extLst>
          </p:cNvPr>
          <p:cNvCxnSpPr>
            <a:cxnSpLocks/>
          </p:cNvCxnSpPr>
          <p:nvPr/>
        </p:nvCxnSpPr>
        <p:spPr>
          <a:xfrm>
            <a:off x="6400800" y="1981200"/>
            <a:ext cx="0" cy="46482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E8544B-BE27-4CFC-B711-B7188B713673}"/>
              </a:ext>
            </a:extLst>
          </p:cNvPr>
          <p:cNvCxnSpPr>
            <a:cxnSpLocks/>
          </p:cNvCxnSpPr>
          <p:nvPr/>
        </p:nvCxnSpPr>
        <p:spPr>
          <a:xfrm>
            <a:off x="2895600" y="2514600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Hexagon 3">
            <a:extLst>
              <a:ext uri="{FF2B5EF4-FFF2-40B4-BE49-F238E27FC236}">
                <a16:creationId xmlns:a16="http://schemas.microsoft.com/office/drawing/2014/main" id="{C9962326-4AEB-456C-AE9F-82B704BD6D33}"/>
              </a:ext>
            </a:extLst>
          </p:cNvPr>
          <p:cNvSpPr/>
          <p:nvPr/>
        </p:nvSpPr>
        <p:spPr>
          <a:xfrm>
            <a:off x="4191000" y="2133600"/>
            <a:ext cx="1066800" cy="838200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C8FE86-194C-44DD-A028-D50633DEB25B}"/>
              </a:ext>
            </a:extLst>
          </p:cNvPr>
          <p:cNvSpPr/>
          <p:nvPr/>
        </p:nvSpPr>
        <p:spPr>
          <a:xfrm>
            <a:off x="533400" y="5638800"/>
            <a:ext cx="14478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BC2845-938E-49F8-B956-954C77740285}"/>
              </a:ext>
            </a:extLst>
          </p:cNvPr>
          <p:cNvCxnSpPr/>
          <p:nvPr/>
        </p:nvCxnSpPr>
        <p:spPr>
          <a:xfrm>
            <a:off x="1981200" y="6019800"/>
            <a:ext cx="4191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5F52D3C5-3022-41B4-9150-0A17EBD82021}"/>
              </a:ext>
            </a:extLst>
          </p:cNvPr>
          <p:cNvSpPr/>
          <p:nvPr/>
        </p:nvSpPr>
        <p:spPr>
          <a:xfrm>
            <a:off x="6172200" y="57912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DDA699-4113-485E-928A-467A6382BB7F}"/>
              </a:ext>
            </a:extLst>
          </p:cNvPr>
          <p:cNvSpPr/>
          <p:nvPr/>
        </p:nvSpPr>
        <p:spPr>
          <a:xfrm>
            <a:off x="6172200" y="22860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116CA04-DDF7-4F32-8D2C-EC1997F74889}"/>
              </a:ext>
            </a:extLst>
          </p:cNvPr>
          <p:cNvSpPr txBox="1"/>
          <p:nvPr/>
        </p:nvSpPr>
        <p:spPr>
          <a:xfrm>
            <a:off x="6248400" y="2362200"/>
            <a:ext cx="159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</a:t>
            </a:r>
            <a:endParaRPr lang="en-1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6A7A223-F3BB-430F-8D43-AE378C1C1B37}"/>
              </a:ext>
            </a:extLst>
          </p:cNvPr>
          <p:cNvSpPr txBox="1"/>
          <p:nvPr/>
        </p:nvSpPr>
        <p:spPr>
          <a:xfrm>
            <a:off x="2743200" y="76200"/>
            <a:ext cx="381000" cy="190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1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8905AC-1168-41FF-8727-CEB652B38E93}"/>
              </a:ext>
            </a:extLst>
          </p:cNvPr>
          <p:cNvSpPr txBox="1"/>
          <p:nvPr/>
        </p:nvSpPr>
        <p:spPr>
          <a:xfrm>
            <a:off x="1600200" y="1295400"/>
            <a:ext cx="2667000" cy="369332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/>
              <a:t>Internal network</a:t>
            </a:r>
            <a:endParaRPr lang="en-15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1AC6216-7C65-4E59-9E6D-9D3EFD7BFC3F}"/>
              </a:ext>
            </a:extLst>
          </p:cNvPr>
          <p:cNvSpPr txBox="1"/>
          <p:nvPr/>
        </p:nvSpPr>
        <p:spPr>
          <a:xfrm>
            <a:off x="6172200" y="76200"/>
            <a:ext cx="381000" cy="190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1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ABA359-3815-4A05-AE98-B1AB376FD26B}"/>
              </a:ext>
            </a:extLst>
          </p:cNvPr>
          <p:cNvSpPr txBox="1"/>
          <p:nvPr/>
        </p:nvSpPr>
        <p:spPr>
          <a:xfrm>
            <a:off x="5029200" y="1295400"/>
            <a:ext cx="2667000" cy="369332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/>
              <a:t>External network</a:t>
            </a:r>
            <a:endParaRPr lang="en-15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0D66786-CF31-481A-A7D4-9DDD93F674C8}"/>
              </a:ext>
            </a:extLst>
          </p:cNvPr>
          <p:cNvCxnSpPr>
            <a:cxnSpLocks/>
          </p:cNvCxnSpPr>
          <p:nvPr/>
        </p:nvCxnSpPr>
        <p:spPr>
          <a:xfrm>
            <a:off x="2895600" y="4724400"/>
            <a:ext cx="0" cy="1143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204B096-E0C6-46E2-9AEC-BBEB0E898353}"/>
              </a:ext>
            </a:extLst>
          </p:cNvPr>
          <p:cNvCxnSpPr>
            <a:cxnSpLocks/>
          </p:cNvCxnSpPr>
          <p:nvPr/>
        </p:nvCxnSpPr>
        <p:spPr>
          <a:xfrm>
            <a:off x="2895600" y="6172200"/>
            <a:ext cx="0" cy="4572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F7D4EF65-7EB6-4B4D-96C9-A847CDE94D1D}"/>
              </a:ext>
            </a:extLst>
          </p:cNvPr>
          <p:cNvSpPr/>
          <p:nvPr/>
        </p:nvSpPr>
        <p:spPr>
          <a:xfrm>
            <a:off x="2667000" y="22860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201C3AE-632A-4BFD-8729-180FA75F6CA9}"/>
              </a:ext>
            </a:extLst>
          </p:cNvPr>
          <p:cNvSpPr txBox="1"/>
          <p:nvPr/>
        </p:nvSpPr>
        <p:spPr>
          <a:xfrm>
            <a:off x="2743200" y="2362200"/>
            <a:ext cx="159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</a:t>
            </a:r>
            <a:endParaRPr lang="en-1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FCCBEB6-245F-4965-90CB-DE009D38058A}"/>
              </a:ext>
            </a:extLst>
          </p:cNvPr>
          <p:cNvSpPr txBox="1"/>
          <p:nvPr/>
        </p:nvSpPr>
        <p:spPr>
          <a:xfrm>
            <a:off x="4343400" y="22860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Router</a:t>
            </a:r>
            <a:endParaRPr lang="en-1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92BBE-D965-4C22-AB2D-A0B59A2516CF}"/>
              </a:ext>
            </a:extLst>
          </p:cNvPr>
          <p:cNvSpPr/>
          <p:nvPr/>
        </p:nvSpPr>
        <p:spPr>
          <a:xfrm>
            <a:off x="609600" y="3124200"/>
            <a:ext cx="14478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CC18EA-A680-4855-ABC0-848ECE2811BF}"/>
              </a:ext>
            </a:extLst>
          </p:cNvPr>
          <p:cNvSpPr txBox="1"/>
          <p:nvPr/>
        </p:nvSpPr>
        <p:spPr>
          <a:xfrm>
            <a:off x="685800" y="31242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VM E1</a:t>
            </a:r>
          </a:p>
          <a:p>
            <a:r>
              <a:rPr lang="en-US" sz="1600"/>
              <a:t>FLOATING</a:t>
            </a:r>
          </a:p>
          <a:p>
            <a:r>
              <a:rPr lang="en-US" sz="1600"/>
              <a:t>VIP, Re-using</a:t>
            </a:r>
            <a:endParaRPr lang="en-150" sz="160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BFB3AA7-EAA6-4D93-B698-78AA9BAD3650}"/>
              </a:ext>
            </a:extLst>
          </p:cNvPr>
          <p:cNvCxnSpPr/>
          <p:nvPr/>
        </p:nvCxnSpPr>
        <p:spPr>
          <a:xfrm>
            <a:off x="2057400" y="3581400"/>
            <a:ext cx="4191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53B1DC-8650-4A18-B819-B43F2934DDC7}"/>
              </a:ext>
            </a:extLst>
          </p:cNvPr>
          <p:cNvGrpSpPr/>
          <p:nvPr/>
        </p:nvGrpSpPr>
        <p:grpSpPr>
          <a:xfrm>
            <a:off x="2667000" y="3352800"/>
            <a:ext cx="457200" cy="457200"/>
            <a:chOff x="2667000" y="3352800"/>
            <a:chExt cx="457200" cy="45720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FD37C0-F6D7-48A1-9477-70A7134B47A1}"/>
                </a:ext>
              </a:extLst>
            </p:cNvPr>
            <p:cNvSpPr/>
            <p:nvPr/>
          </p:nvSpPr>
          <p:spPr>
            <a:xfrm>
              <a:off x="26670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A2AD44-E906-440B-B49A-DCE34B6D955B}"/>
                </a:ext>
              </a:extLst>
            </p:cNvPr>
            <p:cNvSpPr txBox="1"/>
            <p:nvPr/>
          </p:nvSpPr>
          <p:spPr>
            <a:xfrm>
              <a:off x="2743200" y="3352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</p:grp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2DD312F-EF78-4F00-BA04-52AE911618BE}"/>
              </a:ext>
            </a:extLst>
          </p:cNvPr>
          <p:cNvSpPr/>
          <p:nvPr/>
        </p:nvSpPr>
        <p:spPr>
          <a:xfrm>
            <a:off x="3124200" y="3200400"/>
            <a:ext cx="21336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C42467F-5F2B-4FA9-A02D-0220EC70C02F}"/>
              </a:ext>
            </a:extLst>
          </p:cNvPr>
          <p:cNvSpPr txBox="1"/>
          <p:nvPr/>
        </p:nvSpPr>
        <p:spPr>
          <a:xfrm>
            <a:off x="3352800" y="3276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192.168.0.21</a:t>
            </a:r>
            <a:endParaRPr lang="en-15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1740850-9697-4846-A0F7-1AFC5391FD78}"/>
              </a:ext>
            </a:extLst>
          </p:cNvPr>
          <p:cNvCxnSpPr>
            <a:cxnSpLocks/>
          </p:cNvCxnSpPr>
          <p:nvPr/>
        </p:nvCxnSpPr>
        <p:spPr>
          <a:xfrm>
            <a:off x="1219200" y="5105400"/>
            <a:ext cx="0" cy="533400"/>
          </a:xfrm>
          <a:prstGeom prst="line">
            <a:avLst/>
          </a:prstGeom>
          <a:ln w="920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FB931C2-BFB1-424B-81F8-59464E1114EA}"/>
              </a:ext>
            </a:extLst>
          </p:cNvPr>
          <p:cNvCxnSpPr>
            <a:cxnSpLocks/>
          </p:cNvCxnSpPr>
          <p:nvPr/>
        </p:nvCxnSpPr>
        <p:spPr>
          <a:xfrm>
            <a:off x="7772400" y="5105400"/>
            <a:ext cx="0" cy="533400"/>
          </a:xfrm>
          <a:prstGeom prst="line">
            <a:avLst/>
          </a:prstGeom>
          <a:ln w="920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F31B3421-87F5-4CB3-8837-E32984BD4EF1}"/>
              </a:ext>
            </a:extLst>
          </p:cNvPr>
          <p:cNvSpPr/>
          <p:nvPr/>
        </p:nvSpPr>
        <p:spPr>
          <a:xfrm>
            <a:off x="609600" y="4114800"/>
            <a:ext cx="14478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64001E0-6D62-44CF-816E-B564031942F5}"/>
              </a:ext>
            </a:extLst>
          </p:cNvPr>
          <p:cNvCxnSpPr/>
          <p:nvPr/>
        </p:nvCxnSpPr>
        <p:spPr>
          <a:xfrm>
            <a:off x="2057400" y="4572000"/>
            <a:ext cx="4191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B7479046-019B-4302-973A-D7CF9121C566}"/>
              </a:ext>
            </a:extLst>
          </p:cNvPr>
          <p:cNvSpPr/>
          <p:nvPr/>
        </p:nvSpPr>
        <p:spPr>
          <a:xfrm>
            <a:off x="6172200" y="43434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09B2844-B561-42CC-91F1-3C1EAF5620CD}"/>
              </a:ext>
            </a:extLst>
          </p:cNvPr>
          <p:cNvSpPr txBox="1"/>
          <p:nvPr/>
        </p:nvSpPr>
        <p:spPr>
          <a:xfrm>
            <a:off x="6705600" y="43434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10.41.120.114</a:t>
            </a:r>
          </a:p>
          <a:p>
            <a:pPr algn="ctr"/>
            <a:r>
              <a:rPr lang="en-US"/>
              <a:t> </a:t>
            </a:r>
            <a:endParaRPr lang="en-15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D57A3E-9516-446D-A3F9-BE8F4C54877B}"/>
              </a:ext>
            </a:extLst>
          </p:cNvPr>
          <p:cNvCxnSpPr>
            <a:cxnSpLocks/>
          </p:cNvCxnSpPr>
          <p:nvPr/>
        </p:nvCxnSpPr>
        <p:spPr>
          <a:xfrm>
            <a:off x="2895600" y="3810000"/>
            <a:ext cx="0" cy="6858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75C39356-6D22-4E64-975E-C6173940FF0F}"/>
              </a:ext>
            </a:extLst>
          </p:cNvPr>
          <p:cNvSpPr txBox="1"/>
          <p:nvPr/>
        </p:nvSpPr>
        <p:spPr>
          <a:xfrm>
            <a:off x="6705600" y="5715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10.41.120.11N</a:t>
            </a:r>
          </a:p>
          <a:p>
            <a:pPr algn="ctr"/>
            <a:r>
              <a:rPr lang="en-US"/>
              <a:t> </a:t>
            </a:r>
            <a:endParaRPr lang="en-15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97A1656-3CC1-45A8-8BC8-BE02AE3BF31F}"/>
              </a:ext>
            </a:extLst>
          </p:cNvPr>
          <p:cNvSpPr txBox="1"/>
          <p:nvPr/>
        </p:nvSpPr>
        <p:spPr>
          <a:xfrm>
            <a:off x="685800" y="41148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VM E2</a:t>
            </a:r>
          </a:p>
          <a:p>
            <a:r>
              <a:rPr lang="en-US" sz="1600"/>
              <a:t>FLOATING</a:t>
            </a:r>
          </a:p>
          <a:p>
            <a:r>
              <a:rPr lang="en-US" sz="1600"/>
              <a:t>VIP, Re-using</a:t>
            </a:r>
            <a:endParaRPr lang="en-150" sz="160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7F208E4-9E95-41F1-8305-25970C8A3F8D}"/>
              </a:ext>
            </a:extLst>
          </p:cNvPr>
          <p:cNvSpPr txBox="1"/>
          <p:nvPr/>
        </p:nvSpPr>
        <p:spPr>
          <a:xfrm>
            <a:off x="609600" y="56388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VM EN</a:t>
            </a:r>
          </a:p>
          <a:p>
            <a:r>
              <a:rPr lang="en-US" sz="1600"/>
              <a:t>FLOATING</a:t>
            </a:r>
          </a:p>
          <a:p>
            <a:r>
              <a:rPr lang="en-US" sz="1600"/>
              <a:t>VIP, Re-using</a:t>
            </a:r>
            <a:endParaRPr lang="en-150" sz="160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F748080-BB3E-4DB6-9A69-E315A93361AC}"/>
              </a:ext>
            </a:extLst>
          </p:cNvPr>
          <p:cNvCxnSpPr>
            <a:cxnSpLocks/>
            <a:stCxn id="21" idx="2"/>
            <a:endCxn id="62" idx="3"/>
          </p:cNvCxnSpPr>
          <p:nvPr/>
        </p:nvCxnSpPr>
        <p:spPr>
          <a:xfrm flipH="1">
            <a:off x="2057400" y="3581400"/>
            <a:ext cx="609600" cy="94889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3A7DBDE-49DB-4CBF-BA18-5C56617AFBD8}"/>
              </a:ext>
            </a:extLst>
          </p:cNvPr>
          <p:cNvCxnSpPr>
            <a:cxnSpLocks/>
            <a:stCxn id="21" idx="2"/>
            <a:endCxn id="13" idx="3"/>
          </p:cNvCxnSpPr>
          <p:nvPr/>
        </p:nvCxnSpPr>
        <p:spPr>
          <a:xfrm flipH="1">
            <a:off x="1981200" y="3581400"/>
            <a:ext cx="685800" cy="24765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Oval 68">
            <a:extLst>
              <a:ext uri="{FF2B5EF4-FFF2-40B4-BE49-F238E27FC236}">
                <a16:creationId xmlns:a16="http://schemas.microsoft.com/office/drawing/2014/main" id="{078AB9E8-8ABB-40D4-BB9E-32787965D8E7}"/>
              </a:ext>
            </a:extLst>
          </p:cNvPr>
          <p:cNvSpPr/>
          <p:nvPr/>
        </p:nvSpPr>
        <p:spPr>
          <a:xfrm>
            <a:off x="6172200" y="32766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D4ACBC0-5CE4-4E8E-9B3E-5B21AFFD90A1}"/>
              </a:ext>
            </a:extLst>
          </p:cNvPr>
          <p:cNvSpPr txBox="1"/>
          <p:nvPr/>
        </p:nvSpPr>
        <p:spPr>
          <a:xfrm>
            <a:off x="6172200" y="3352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FIP</a:t>
            </a:r>
            <a:endParaRPr lang="en-150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7740162-3946-4105-B7B7-90C218C8F69B}"/>
              </a:ext>
            </a:extLst>
          </p:cNvPr>
          <p:cNvSpPr/>
          <p:nvPr/>
        </p:nvSpPr>
        <p:spPr>
          <a:xfrm>
            <a:off x="6629400" y="3200400"/>
            <a:ext cx="2133600" cy="533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766B20E-82B1-4FF8-AFD7-061B05B203A1}"/>
              </a:ext>
            </a:extLst>
          </p:cNvPr>
          <p:cNvSpPr txBox="1"/>
          <p:nvPr/>
        </p:nvSpPr>
        <p:spPr>
          <a:xfrm>
            <a:off x="7010400" y="3276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10.41.120.113</a:t>
            </a:r>
            <a:endParaRPr lang="en-15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FC39DD3-3E0E-4DAE-8FD7-6C73577C41E6}"/>
              </a:ext>
            </a:extLst>
          </p:cNvPr>
          <p:cNvGrpSpPr/>
          <p:nvPr/>
        </p:nvGrpSpPr>
        <p:grpSpPr>
          <a:xfrm>
            <a:off x="2667000" y="4343400"/>
            <a:ext cx="457200" cy="457200"/>
            <a:chOff x="2667000" y="3352800"/>
            <a:chExt cx="457200" cy="457200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E9DC35B5-7855-4388-AE74-6B314F893F92}"/>
                </a:ext>
              </a:extLst>
            </p:cNvPr>
            <p:cNvSpPr/>
            <p:nvPr/>
          </p:nvSpPr>
          <p:spPr>
            <a:xfrm>
              <a:off x="26670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AD481A0-3307-41E8-B6C3-E769A7321DC6}"/>
                </a:ext>
              </a:extLst>
            </p:cNvPr>
            <p:cNvSpPr txBox="1"/>
            <p:nvPr/>
          </p:nvSpPr>
          <p:spPr>
            <a:xfrm>
              <a:off x="2743200" y="3352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E07472D-838B-443C-A28C-C2CFCEDC6698}"/>
              </a:ext>
            </a:extLst>
          </p:cNvPr>
          <p:cNvGrpSpPr/>
          <p:nvPr/>
        </p:nvGrpSpPr>
        <p:grpSpPr>
          <a:xfrm>
            <a:off x="2667000" y="5791200"/>
            <a:ext cx="457200" cy="457200"/>
            <a:chOff x="2667000" y="3352800"/>
            <a:chExt cx="457200" cy="45720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A529B2DB-F97D-4B80-9F09-EE9424BF6F15}"/>
                </a:ext>
              </a:extLst>
            </p:cNvPr>
            <p:cNvSpPr/>
            <p:nvPr/>
          </p:nvSpPr>
          <p:spPr>
            <a:xfrm>
              <a:off x="26670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5B0F5BD-2ED2-495B-AF06-A3548F767A73}"/>
                </a:ext>
              </a:extLst>
            </p:cNvPr>
            <p:cNvSpPr txBox="1"/>
            <p:nvPr/>
          </p:nvSpPr>
          <p:spPr>
            <a:xfrm>
              <a:off x="2743200" y="3352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1FF7E4CC-BAD2-45CE-8B04-E8E6A839AAC6}"/>
              </a:ext>
            </a:extLst>
          </p:cNvPr>
          <p:cNvGrpSpPr/>
          <p:nvPr/>
        </p:nvGrpSpPr>
        <p:grpSpPr>
          <a:xfrm>
            <a:off x="3048000" y="4038600"/>
            <a:ext cx="2209800" cy="990600"/>
            <a:chOff x="6553200" y="4038600"/>
            <a:chExt cx="2209800" cy="990600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E424991-B497-40F1-A438-CEF6B16DDB1C}"/>
                </a:ext>
              </a:extLst>
            </p:cNvPr>
            <p:cNvSpPr/>
            <p:nvPr/>
          </p:nvSpPr>
          <p:spPr>
            <a:xfrm>
              <a:off x="6629400" y="4038600"/>
              <a:ext cx="2133600" cy="990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21B6374B-0110-4DBD-A069-9CEEC8784739}"/>
                </a:ext>
              </a:extLst>
            </p:cNvPr>
            <p:cNvSpPr txBox="1"/>
            <p:nvPr/>
          </p:nvSpPr>
          <p:spPr>
            <a:xfrm>
              <a:off x="6553200" y="4038600"/>
              <a:ext cx="1981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192.168.0.22</a:t>
              </a:r>
            </a:p>
            <a:p>
              <a:pPr algn="ctr"/>
              <a:r>
                <a:rPr lang="en-US"/>
                <a:t>allowed address</a:t>
              </a:r>
            </a:p>
            <a:p>
              <a:pPr algn="ctr"/>
              <a:r>
                <a:rPr lang="en-US"/>
                <a:t>192.168.0.21</a:t>
              </a:r>
              <a:endParaRPr lang="en-150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D0BC496-4797-4851-B0A6-30DAB2738F49}"/>
              </a:ext>
            </a:extLst>
          </p:cNvPr>
          <p:cNvGrpSpPr/>
          <p:nvPr/>
        </p:nvGrpSpPr>
        <p:grpSpPr>
          <a:xfrm>
            <a:off x="3048000" y="5486400"/>
            <a:ext cx="2209800" cy="990600"/>
            <a:chOff x="6553200" y="4038600"/>
            <a:chExt cx="2209800" cy="990600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0433BE6A-7219-451C-AC98-E3FCF8BF7AD4}"/>
                </a:ext>
              </a:extLst>
            </p:cNvPr>
            <p:cNvSpPr/>
            <p:nvPr/>
          </p:nvSpPr>
          <p:spPr>
            <a:xfrm>
              <a:off x="6629400" y="4038600"/>
              <a:ext cx="2133600" cy="990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EAC6EA4-242D-4118-A380-20D40DB4E75D}"/>
                </a:ext>
              </a:extLst>
            </p:cNvPr>
            <p:cNvSpPr txBox="1"/>
            <p:nvPr/>
          </p:nvSpPr>
          <p:spPr>
            <a:xfrm>
              <a:off x="6553200" y="4038600"/>
              <a:ext cx="1981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192.168.0.2N</a:t>
              </a:r>
            </a:p>
            <a:p>
              <a:pPr algn="ctr"/>
              <a:r>
                <a:rPr lang="en-US"/>
                <a:t>allowed address</a:t>
              </a:r>
            </a:p>
            <a:p>
              <a:pPr algn="ctr"/>
              <a:r>
                <a:rPr lang="en-US"/>
                <a:t>192.168.0.21</a:t>
              </a:r>
              <a:endParaRPr lang="en-150"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2A1ABA8-2994-43CC-9CC8-5B044B13CC2E}"/>
              </a:ext>
            </a:extLst>
          </p:cNvPr>
          <p:cNvSpPr txBox="1"/>
          <p:nvPr/>
        </p:nvSpPr>
        <p:spPr>
          <a:xfrm>
            <a:off x="6172200" y="4343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FIP</a:t>
            </a:r>
            <a:endParaRPr lang="en-1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A2C8E5-926E-4CDE-8827-8E68497D9B21}"/>
              </a:ext>
            </a:extLst>
          </p:cNvPr>
          <p:cNvSpPr txBox="1"/>
          <p:nvPr/>
        </p:nvSpPr>
        <p:spPr>
          <a:xfrm>
            <a:off x="6172200" y="57912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FIP</a:t>
            </a:r>
            <a:endParaRPr lang="en-150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BC84641-3FF0-4E25-9EBA-4B84B33D534A}"/>
              </a:ext>
            </a:extLst>
          </p:cNvPr>
          <p:cNvSpPr/>
          <p:nvPr/>
        </p:nvSpPr>
        <p:spPr>
          <a:xfrm>
            <a:off x="6629400" y="4267200"/>
            <a:ext cx="2133600" cy="533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BB5D6D7B-01B2-4627-979F-25C6EB880393}"/>
              </a:ext>
            </a:extLst>
          </p:cNvPr>
          <p:cNvSpPr/>
          <p:nvPr/>
        </p:nvSpPr>
        <p:spPr>
          <a:xfrm>
            <a:off x="6629400" y="5715000"/>
            <a:ext cx="2133600" cy="533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4C182444-414E-43A6-BC82-2BD09A157FFB}"/>
              </a:ext>
            </a:extLst>
          </p:cNvPr>
          <p:cNvCxnSpPr>
            <a:cxnSpLocks/>
          </p:cNvCxnSpPr>
          <p:nvPr/>
        </p:nvCxnSpPr>
        <p:spPr>
          <a:xfrm>
            <a:off x="4267200" y="5105400"/>
            <a:ext cx="0" cy="381000"/>
          </a:xfrm>
          <a:prstGeom prst="line">
            <a:avLst/>
          </a:prstGeom>
          <a:ln w="635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777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C5E45C1-607B-4C9D-B8D8-307D3EA46271}"/>
              </a:ext>
            </a:extLst>
          </p:cNvPr>
          <p:cNvGrpSpPr/>
          <p:nvPr/>
        </p:nvGrpSpPr>
        <p:grpSpPr>
          <a:xfrm>
            <a:off x="959999" y="2342738"/>
            <a:ext cx="5765312" cy="2714921"/>
            <a:chOff x="959999" y="2342738"/>
            <a:chExt cx="5765312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959999" y="3965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150956" y="34538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4343400" y="23427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4343398" y="40037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5534354" y="35111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3341912" y="29269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1628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7E3B98-F336-44F3-BA4F-EC5877EDFC91}"/>
              </a:ext>
            </a:extLst>
          </p:cNvPr>
          <p:cNvGrpSpPr/>
          <p:nvPr/>
        </p:nvGrpSpPr>
        <p:grpSpPr>
          <a:xfrm>
            <a:off x="533400" y="76200"/>
            <a:ext cx="8229600" cy="6553200"/>
            <a:chOff x="533400" y="76200"/>
            <a:chExt cx="8229600" cy="65532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>
              <a:off x="2895600" y="1981200"/>
              <a:ext cx="0" cy="13716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1981200"/>
              <a:ext cx="0" cy="4648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514600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1336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6388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>
              <a:cxnSpLocks/>
            </p:cNvCxnSpPr>
            <p:nvPr/>
          </p:nvCxnSpPr>
          <p:spPr>
            <a:xfrm>
              <a:off x="1981200" y="6019800"/>
              <a:ext cx="3048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286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362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762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2954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762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2954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4724400"/>
              <a:ext cx="0" cy="1143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61722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286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362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2860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124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685800" y="31242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E1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057400" y="35814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853B1DC-8650-4A18-B819-B43F2934DDC7}"/>
                </a:ext>
              </a:extLst>
            </p:cNvPr>
            <p:cNvGrpSpPr/>
            <p:nvPr/>
          </p:nvGrpSpPr>
          <p:grpSpPr>
            <a:xfrm>
              <a:off x="2667000" y="3352800"/>
              <a:ext cx="457200" cy="457200"/>
              <a:chOff x="2667000" y="3352800"/>
              <a:chExt cx="457200" cy="45720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AFD37C0-F6D7-48A1-9477-70A7134B47A1}"/>
                  </a:ext>
                </a:extLst>
              </p:cNvPr>
              <p:cNvSpPr/>
              <p:nvPr/>
            </p:nvSpPr>
            <p:spPr>
              <a:xfrm>
                <a:off x="26670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AA2AD44-E906-440B-B49A-DCE34B6D955B}"/>
                  </a:ext>
                </a:extLst>
              </p:cNvPr>
              <p:cNvSpPr txBox="1"/>
              <p:nvPr/>
            </p:nvSpPr>
            <p:spPr>
              <a:xfrm>
                <a:off x="2743200" y="33528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3124200" y="32004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3352800" y="32766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192.168.0.21</a:t>
              </a:r>
              <a:endParaRPr lang="en-150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51054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1B3421-87F5-4CB3-8837-E32984BD4EF1}"/>
                </a:ext>
              </a:extLst>
            </p:cNvPr>
            <p:cNvSpPr/>
            <p:nvPr/>
          </p:nvSpPr>
          <p:spPr>
            <a:xfrm>
              <a:off x="609600" y="41148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64001E0-6D62-44CF-816E-B564031942F5}"/>
                </a:ext>
              </a:extLst>
            </p:cNvPr>
            <p:cNvCxnSpPr>
              <a:cxnSpLocks/>
            </p:cNvCxnSpPr>
            <p:nvPr/>
          </p:nvCxnSpPr>
          <p:spPr>
            <a:xfrm>
              <a:off x="2057400" y="4572000"/>
              <a:ext cx="29718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D57A3E-9516-446D-A3F9-BE8F4C54877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3810000"/>
              <a:ext cx="0" cy="685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97A1656-3CC1-45A8-8BC8-BE02AE3BF31F}"/>
                </a:ext>
              </a:extLst>
            </p:cNvPr>
            <p:cNvSpPr txBox="1"/>
            <p:nvPr/>
          </p:nvSpPr>
          <p:spPr>
            <a:xfrm>
              <a:off x="685800" y="41148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E2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7F208E4-9E95-41F1-8305-25970C8A3F8D}"/>
                </a:ext>
              </a:extLst>
            </p:cNvPr>
            <p:cNvSpPr txBox="1"/>
            <p:nvPr/>
          </p:nvSpPr>
          <p:spPr>
            <a:xfrm>
              <a:off x="609600" y="56388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EN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748080-BB3E-4DB6-9A69-E315A93361AC}"/>
                </a:ext>
              </a:extLst>
            </p:cNvPr>
            <p:cNvCxnSpPr>
              <a:cxnSpLocks/>
              <a:stCxn id="21" idx="2"/>
              <a:endCxn id="62" idx="3"/>
            </p:cNvCxnSpPr>
            <p:nvPr/>
          </p:nvCxnSpPr>
          <p:spPr>
            <a:xfrm flipH="1">
              <a:off x="2057400" y="3581400"/>
              <a:ext cx="609600" cy="94889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7DBDE-49DB-4CBF-BA18-5C56617AFBD8}"/>
                </a:ext>
              </a:extLst>
            </p:cNvPr>
            <p:cNvCxnSpPr>
              <a:cxnSpLocks/>
              <a:stCxn id="21" idx="2"/>
              <a:endCxn id="13" idx="3"/>
            </p:cNvCxnSpPr>
            <p:nvPr/>
          </p:nvCxnSpPr>
          <p:spPr>
            <a:xfrm flipH="1">
              <a:off x="1981200" y="3581400"/>
              <a:ext cx="685800" cy="24765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78AB9E8-8ABB-40D4-BB9E-32787965D8E7}"/>
                </a:ext>
              </a:extLst>
            </p:cNvPr>
            <p:cNvSpPr/>
            <p:nvPr/>
          </p:nvSpPr>
          <p:spPr>
            <a:xfrm>
              <a:off x="6172200" y="3276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D4ACBC0-5CE4-4E8E-9B3E-5B21AFFD90A1}"/>
                </a:ext>
              </a:extLst>
            </p:cNvPr>
            <p:cNvSpPr txBox="1"/>
            <p:nvPr/>
          </p:nvSpPr>
          <p:spPr>
            <a:xfrm>
              <a:off x="6172200" y="3352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FIP</a:t>
              </a:r>
              <a:endParaRPr lang="en-15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7740162-3946-4105-B7B7-90C218C8F69B}"/>
                </a:ext>
              </a:extLst>
            </p:cNvPr>
            <p:cNvSpPr/>
            <p:nvPr/>
          </p:nvSpPr>
          <p:spPr>
            <a:xfrm>
              <a:off x="6629400" y="32004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766B20E-82B1-4FF8-AFD7-061B05B203A1}"/>
                </a:ext>
              </a:extLst>
            </p:cNvPr>
            <p:cNvSpPr txBox="1"/>
            <p:nvPr/>
          </p:nvSpPr>
          <p:spPr>
            <a:xfrm>
              <a:off x="7010400" y="32766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10.41.120.113</a:t>
              </a:r>
              <a:endParaRPr lang="en-150"/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FC39DD3-3E0E-4DAE-8FD7-6C73577C41E6}"/>
                </a:ext>
              </a:extLst>
            </p:cNvPr>
            <p:cNvGrpSpPr/>
            <p:nvPr/>
          </p:nvGrpSpPr>
          <p:grpSpPr>
            <a:xfrm>
              <a:off x="2667000" y="4343400"/>
              <a:ext cx="457200" cy="457200"/>
              <a:chOff x="2667000" y="3352800"/>
              <a:chExt cx="457200" cy="457200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E9DC35B5-7855-4388-AE74-6B314F893F92}"/>
                  </a:ext>
                </a:extLst>
              </p:cNvPr>
              <p:cNvSpPr/>
              <p:nvPr/>
            </p:nvSpPr>
            <p:spPr>
              <a:xfrm>
                <a:off x="26670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AD481A0-3307-41E8-B6C3-E769A7321DC6}"/>
                  </a:ext>
                </a:extLst>
              </p:cNvPr>
              <p:cNvSpPr txBox="1"/>
              <p:nvPr/>
            </p:nvSpPr>
            <p:spPr>
              <a:xfrm>
                <a:off x="2743200" y="33528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9E07472D-838B-443C-A28C-C2CFCEDC6698}"/>
                </a:ext>
              </a:extLst>
            </p:cNvPr>
            <p:cNvGrpSpPr/>
            <p:nvPr/>
          </p:nvGrpSpPr>
          <p:grpSpPr>
            <a:xfrm>
              <a:off x="2667000" y="5791200"/>
              <a:ext cx="457200" cy="457200"/>
              <a:chOff x="2667000" y="3352800"/>
              <a:chExt cx="457200" cy="457200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A529B2DB-F97D-4B80-9F09-EE9424BF6F15}"/>
                  </a:ext>
                </a:extLst>
              </p:cNvPr>
              <p:cNvSpPr/>
              <p:nvPr/>
            </p:nvSpPr>
            <p:spPr>
              <a:xfrm>
                <a:off x="26670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65B0F5BD-2ED2-495B-AF06-A3548F767A73}"/>
                  </a:ext>
                </a:extLst>
              </p:cNvPr>
              <p:cNvSpPr txBox="1"/>
              <p:nvPr/>
            </p:nvSpPr>
            <p:spPr>
              <a:xfrm>
                <a:off x="2743200" y="33528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FF7E4CC-BAD2-45CE-8B04-E8E6A839AAC6}"/>
                </a:ext>
              </a:extLst>
            </p:cNvPr>
            <p:cNvGrpSpPr/>
            <p:nvPr/>
          </p:nvGrpSpPr>
          <p:grpSpPr>
            <a:xfrm>
              <a:off x="3048000" y="4038600"/>
              <a:ext cx="2209800" cy="990600"/>
              <a:chOff x="6553200" y="4038600"/>
              <a:chExt cx="2209800" cy="990600"/>
            </a:xfrm>
          </p:grpSpPr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E424991-B497-40F1-A438-CEF6B16DDB1C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21B6374B-0110-4DBD-A069-9CEEC8784739}"/>
                  </a:ext>
                </a:extLst>
              </p:cNvPr>
              <p:cNvSpPr txBox="1"/>
              <p:nvPr/>
            </p:nvSpPr>
            <p:spPr>
              <a:xfrm>
                <a:off x="6553200" y="40386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192.168.0.22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192.168.0.21</a:t>
                </a:r>
                <a:endParaRPr lang="en-150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D0BC496-4797-4851-B0A6-30DAB2738F49}"/>
                </a:ext>
              </a:extLst>
            </p:cNvPr>
            <p:cNvGrpSpPr/>
            <p:nvPr/>
          </p:nvGrpSpPr>
          <p:grpSpPr>
            <a:xfrm>
              <a:off x="3048000" y="5486400"/>
              <a:ext cx="2209800" cy="990600"/>
              <a:chOff x="6553200" y="4038600"/>
              <a:chExt cx="2209800" cy="990600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0433BE6A-7219-451C-AC98-E3FCF8BF7AD4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FEAC6EA4-242D-4118-A380-20D40DB4E75D}"/>
                  </a:ext>
                </a:extLst>
              </p:cNvPr>
              <p:cNvSpPr txBox="1"/>
              <p:nvPr/>
            </p:nvSpPr>
            <p:spPr>
              <a:xfrm>
                <a:off x="6553200" y="40386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192.168.0.2N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192.168.0.21</a:t>
                </a:r>
                <a:endParaRPr lang="en-150"/>
              </a:p>
            </p:txBody>
          </p:sp>
        </p:grp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4C182444-414E-43A6-BC82-2BD09A157FFB}"/>
                </a:ext>
              </a:extLst>
            </p:cNvPr>
            <p:cNvCxnSpPr>
              <a:cxnSpLocks/>
            </p:cNvCxnSpPr>
            <p:nvPr/>
          </p:nvCxnSpPr>
          <p:spPr>
            <a:xfrm>
              <a:off x="4267200" y="5105400"/>
              <a:ext cx="0" cy="381000"/>
            </a:xfrm>
            <a:prstGeom prst="line">
              <a:avLst/>
            </a:prstGeom>
            <a:ln w="635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4867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984C588-21A5-44F9-9CEB-30D87D3DF0A3}"/>
              </a:ext>
            </a:extLst>
          </p:cNvPr>
          <p:cNvGrpSpPr/>
          <p:nvPr/>
        </p:nvGrpSpPr>
        <p:grpSpPr>
          <a:xfrm>
            <a:off x="960001" y="2342738"/>
            <a:ext cx="5765310" cy="2714921"/>
            <a:chOff x="960001" y="2342738"/>
            <a:chExt cx="5765310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4343400" y="23427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4343398" y="40037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5534354" y="35111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3341912" y="29269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8535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B165621-45FB-44A4-A759-B1442BFE2B4B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2895600" y="1219200"/>
            <a:ext cx="0" cy="1143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6E8A90D-1335-4210-8F8D-A5C1D35BBF3D}"/>
              </a:ext>
            </a:extLst>
          </p:cNvPr>
          <p:cNvCxnSpPr>
            <a:cxnSpLocks/>
          </p:cNvCxnSpPr>
          <p:nvPr/>
        </p:nvCxnSpPr>
        <p:spPr>
          <a:xfrm>
            <a:off x="6400800" y="1219200"/>
            <a:ext cx="0" cy="56388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BC2845-938E-49F8-B956-954C77740285}"/>
              </a:ext>
            </a:extLst>
          </p:cNvPr>
          <p:cNvCxnSpPr>
            <a:cxnSpLocks/>
          </p:cNvCxnSpPr>
          <p:nvPr/>
        </p:nvCxnSpPr>
        <p:spPr>
          <a:xfrm>
            <a:off x="2057400" y="6248400"/>
            <a:ext cx="41148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5F52D3C5-3022-41B4-9150-0A17EBD82021}"/>
              </a:ext>
            </a:extLst>
          </p:cNvPr>
          <p:cNvSpPr/>
          <p:nvPr/>
        </p:nvSpPr>
        <p:spPr>
          <a:xfrm>
            <a:off x="6172200" y="60198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0D66786-CF31-481A-A7D4-9DDD93F674C8}"/>
              </a:ext>
            </a:extLst>
          </p:cNvPr>
          <p:cNvCxnSpPr>
            <a:cxnSpLocks/>
          </p:cNvCxnSpPr>
          <p:nvPr/>
        </p:nvCxnSpPr>
        <p:spPr>
          <a:xfrm>
            <a:off x="2895600" y="4953000"/>
            <a:ext cx="0" cy="1143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204B096-E0C6-46E2-9AEC-BBEB0E898353}"/>
              </a:ext>
            </a:extLst>
          </p:cNvPr>
          <p:cNvCxnSpPr>
            <a:cxnSpLocks/>
          </p:cNvCxnSpPr>
          <p:nvPr/>
        </p:nvCxnSpPr>
        <p:spPr>
          <a:xfrm>
            <a:off x="2895600" y="6400800"/>
            <a:ext cx="0" cy="4572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E8544B-BE27-4CFC-B711-B7188B713673}"/>
              </a:ext>
            </a:extLst>
          </p:cNvPr>
          <p:cNvCxnSpPr>
            <a:cxnSpLocks/>
          </p:cNvCxnSpPr>
          <p:nvPr/>
        </p:nvCxnSpPr>
        <p:spPr>
          <a:xfrm>
            <a:off x="2895600" y="1752600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Hexagon 3">
            <a:extLst>
              <a:ext uri="{FF2B5EF4-FFF2-40B4-BE49-F238E27FC236}">
                <a16:creationId xmlns:a16="http://schemas.microsoft.com/office/drawing/2014/main" id="{C9962326-4AEB-456C-AE9F-82B704BD6D33}"/>
              </a:ext>
            </a:extLst>
          </p:cNvPr>
          <p:cNvSpPr/>
          <p:nvPr/>
        </p:nvSpPr>
        <p:spPr>
          <a:xfrm>
            <a:off x="4191000" y="1371600"/>
            <a:ext cx="1066800" cy="838200"/>
          </a:xfrm>
          <a:prstGeom prst="hexag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DDA699-4113-485E-928A-467A6382BB7F}"/>
              </a:ext>
            </a:extLst>
          </p:cNvPr>
          <p:cNvSpPr/>
          <p:nvPr/>
        </p:nvSpPr>
        <p:spPr>
          <a:xfrm>
            <a:off x="6172200" y="15240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116CA04-DDF7-4F32-8D2C-EC1997F74889}"/>
              </a:ext>
            </a:extLst>
          </p:cNvPr>
          <p:cNvSpPr txBox="1"/>
          <p:nvPr/>
        </p:nvSpPr>
        <p:spPr>
          <a:xfrm>
            <a:off x="6248400" y="1600200"/>
            <a:ext cx="159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</a:t>
            </a:r>
            <a:endParaRPr lang="en-1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6A7A223-F3BB-430F-8D43-AE378C1C1B37}"/>
              </a:ext>
            </a:extLst>
          </p:cNvPr>
          <p:cNvSpPr txBox="1"/>
          <p:nvPr/>
        </p:nvSpPr>
        <p:spPr>
          <a:xfrm>
            <a:off x="2743200" y="-685800"/>
            <a:ext cx="381000" cy="190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15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8905AC-1168-41FF-8727-CEB652B38E93}"/>
              </a:ext>
            </a:extLst>
          </p:cNvPr>
          <p:cNvSpPr txBox="1"/>
          <p:nvPr/>
        </p:nvSpPr>
        <p:spPr>
          <a:xfrm>
            <a:off x="1600200" y="533400"/>
            <a:ext cx="2667000" cy="369332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/>
              <a:t>Internal network</a:t>
            </a:r>
            <a:endParaRPr lang="en-15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1AC6216-7C65-4E59-9E6D-9D3EFD7BFC3F}"/>
              </a:ext>
            </a:extLst>
          </p:cNvPr>
          <p:cNvSpPr txBox="1"/>
          <p:nvPr/>
        </p:nvSpPr>
        <p:spPr>
          <a:xfrm>
            <a:off x="6172200" y="-685800"/>
            <a:ext cx="381000" cy="1905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1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ABA359-3815-4A05-AE98-B1AB376FD26B}"/>
              </a:ext>
            </a:extLst>
          </p:cNvPr>
          <p:cNvSpPr txBox="1"/>
          <p:nvPr/>
        </p:nvSpPr>
        <p:spPr>
          <a:xfrm>
            <a:off x="5029200" y="533400"/>
            <a:ext cx="2667000" cy="369332"/>
          </a:xfrm>
          <a:prstGeom prst="rect">
            <a:avLst/>
          </a:prstGeom>
          <a:noFill/>
          <a:scene3d>
            <a:camera prst="orthographicFront">
              <a:rot lat="0" lon="0" rev="162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/>
              <a:t>External network</a:t>
            </a:r>
            <a:endParaRPr lang="en-15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F7D4EF65-7EB6-4B4D-96C9-A847CDE94D1D}"/>
              </a:ext>
            </a:extLst>
          </p:cNvPr>
          <p:cNvSpPr/>
          <p:nvPr/>
        </p:nvSpPr>
        <p:spPr>
          <a:xfrm>
            <a:off x="2667000" y="15240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201C3AE-632A-4BFD-8729-180FA75F6CA9}"/>
              </a:ext>
            </a:extLst>
          </p:cNvPr>
          <p:cNvSpPr txBox="1"/>
          <p:nvPr/>
        </p:nvSpPr>
        <p:spPr>
          <a:xfrm>
            <a:off x="2743200" y="1600200"/>
            <a:ext cx="159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</a:t>
            </a:r>
            <a:endParaRPr lang="en-15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FCCBEB6-245F-4965-90CB-DE009D38058A}"/>
              </a:ext>
            </a:extLst>
          </p:cNvPr>
          <p:cNvSpPr txBox="1"/>
          <p:nvPr/>
        </p:nvSpPr>
        <p:spPr>
          <a:xfrm>
            <a:off x="4343400" y="15240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Router</a:t>
            </a:r>
            <a:endParaRPr lang="en-1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92BBE-D965-4C22-AB2D-A0B59A2516CF}"/>
              </a:ext>
            </a:extLst>
          </p:cNvPr>
          <p:cNvSpPr/>
          <p:nvPr/>
        </p:nvSpPr>
        <p:spPr>
          <a:xfrm>
            <a:off x="609600" y="3124200"/>
            <a:ext cx="14478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CC18EA-A680-4855-ABC0-848ECE2811BF}"/>
              </a:ext>
            </a:extLst>
          </p:cNvPr>
          <p:cNvSpPr txBox="1"/>
          <p:nvPr/>
        </p:nvSpPr>
        <p:spPr>
          <a:xfrm>
            <a:off x="685800" y="31242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VM F1</a:t>
            </a:r>
          </a:p>
          <a:p>
            <a:r>
              <a:rPr lang="en-US" sz="1600"/>
              <a:t>FLOATING</a:t>
            </a:r>
          </a:p>
          <a:p>
            <a:r>
              <a:rPr lang="en-US" sz="1600"/>
              <a:t>VIP, Dedicated</a:t>
            </a:r>
            <a:endParaRPr lang="en-150" sz="160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BFB3AA7-EAA6-4D93-B698-78AA9BAD3650}"/>
              </a:ext>
            </a:extLst>
          </p:cNvPr>
          <p:cNvCxnSpPr/>
          <p:nvPr/>
        </p:nvCxnSpPr>
        <p:spPr>
          <a:xfrm>
            <a:off x="2057400" y="3581400"/>
            <a:ext cx="4191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1740850-9697-4846-A0F7-1AFC5391FD78}"/>
              </a:ext>
            </a:extLst>
          </p:cNvPr>
          <p:cNvCxnSpPr>
            <a:cxnSpLocks/>
          </p:cNvCxnSpPr>
          <p:nvPr/>
        </p:nvCxnSpPr>
        <p:spPr>
          <a:xfrm>
            <a:off x="1219200" y="5334000"/>
            <a:ext cx="0" cy="533400"/>
          </a:xfrm>
          <a:prstGeom prst="line">
            <a:avLst/>
          </a:prstGeom>
          <a:ln w="920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FB931C2-BFB1-424B-81F8-59464E1114EA}"/>
              </a:ext>
            </a:extLst>
          </p:cNvPr>
          <p:cNvCxnSpPr>
            <a:cxnSpLocks/>
          </p:cNvCxnSpPr>
          <p:nvPr/>
        </p:nvCxnSpPr>
        <p:spPr>
          <a:xfrm>
            <a:off x="7772400" y="5334000"/>
            <a:ext cx="0" cy="533400"/>
          </a:xfrm>
          <a:prstGeom prst="line">
            <a:avLst/>
          </a:prstGeom>
          <a:ln w="920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F31B3421-87F5-4CB3-8837-E32984BD4EF1}"/>
              </a:ext>
            </a:extLst>
          </p:cNvPr>
          <p:cNvSpPr/>
          <p:nvPr/>
        </p:nvSpPr>
        <p:spPr>
          <a:xfrm>
            <a:off x="609600" y="4343400"/>
            <a:ext cx="1447800" cy="83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64001E0-6D62-44CF-816E-B564031942F5}"/>
              </a:ext>
            </a:extLst>
          </p:cNvPr>
          <p:cNvCxnSpPr/>
          <p:nvPr/>
        </p:nvCxnSpPr>
        <p:spPr>
          <a:xfrm>
            <a:off x="2057400" y="4800600"/>
            <a:ext cx="4191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B7479046-019B-4302-973A-D7CF9121C566}"/>
              </a:ext>
            </a:extLst>
          </p:cNvPr>
          <p:cNvSpPr/>
          <p:nvPr/>
        </p:nvSpPr>
        <p:spPr>
          <a:xfrm>
            <a:off x="6172200" y="4572000"/>
            <a:ext cx="457200" cy="457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09B2844-B561-42CC-91F1-3C1EAF5620CD}"/>
              </a:ext>
            </a:extLst>
          </p:cNvPr>
          <p:cNvSpPr txBox="1"/>
          <p:nvPr/>
        </p:nvSpPr>
        <p:spPr>
          <a:xfrm>
            <a:off x="6705600" y="45720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10.41.120.125</a:t>
            </a:r>
          </a:p>
          <a:p>
            <a:pPr algn="ctr"/>
            <a:r>
              <a:rPr lang="en-US"/>
              <a:t> </a:t>
            </a:r>
            <a:endParaRPr lang="en-150"/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D57A3E-9516-446D-A3F9-BE8F4C54877B}"/>
              </a:ext>
            </a:extLst>
          </p:cNvPr>
          <p:cNvCxnSpPr>
            <a:cxnSpLocks/>
          </p:cNvCxnSpPr>
          <p:nvPr/>
        </p:nvCxnSpPr>
        <p:spPr>
          <a:xfrm>
            <a:off x="2895600" y="3810000"/>
            <a:ext cx="0" cy="9144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75C39356-6D22-4E64-975E-C6173940FF0F}"/>
              </a:ext>
            </a:extLst>
          </p:cNvPr>
          <p:cNvSpPr txBox="1"/>
          <p:nvPr/>
        </p:nvSpPr>
        <p:spPr>
          <a:xfrm>
            <a:off x="6705600" y="5943600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10.41.120.12N</a:t>
            </a:r>
          </a:p>
          <a:p>
            <a:pPr algn="ctr"/>
            <a:r>
              <a:rPr lang="en-US"/>
              <a:t> </a:t>
            </a:r>
            <a:endParaRPr lang="en-15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97A1656-3CC1-45A8-8BC8-BE02AE3BF31F}"/>
              </a:ext>
            </a:extLst>
          </p:cNvPr>
          <p:cNvSpPr txBox="1"/>
          <p:nvPr/>
        </p:nvSpPr>
        <p:spPr>
          <a:xfrm>
            <a:off x="685800" y="4343400"/>
            <a:ext cx="137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VM F2</a:t>
            </a:r>
          </a:p>
          <a:p>
            <a:r>
              <a:rPr lang="en-US" sz="1600"/>
              <a:t>FLOATING</a:t>
            </a:r>
          </a:p>
          <a:p>
            <a:r>
              <a:rPr lang="en-US" sz="1600"/>
              <a:t>VIP, Dedicated</a:t>
            </a:r>
            <a:endParaRPr lang="en-150" sz="160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F748080-BB3E-4DB6-9A69-E315A93361AC}"/>
              </a:ext>
            </a:extLst>
          </p:cNvPr>
          <p:cNvCxnSpPr>
            <a:cxnSpLocks/>
            <a:stCxn id="21" idx="2"/>
            <a:endCxn id="62" idx="3"/>
          </p:cNvCxnSpPr>
          <p:nvPr/>
        </p:nvCxnSpPr>
        <p:spPr>
          <a:xfrm flipH="1">
            <a:off x="2057400" y="2590800"/>
            <a:ext cx="609600" cy="216809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3A7DBDE-49DB-4CBF-BA18-5C56617AFBD8}"/>
              </a:ext>
            </a:extLst>
          </p:cNvPr>
          <p:cNvCxnSpPr>
            <a:cxnSpLocks/>
            <a:stCxn id="21" idx="2"/>
            <a:endCxn id="13" idx="3"/>
          </p:cNvCxnSpPr>
          <p:nvPr/>
        </p:nvCxnSpPr>
        <p:spPr>
          <a:xfrm flipH="1">
            <a:off x="2057400" y="2590800"/>
            <a:ext cx="609600" cy="36957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74FC33D-68D1-40D2-A43D-9CD7E72C624F}"/>
              </a:ext>
            </a:extLst>
          </p:cNvPr>
          <p:cNvGrpSpPr/>
          <p:nvPr/>
        </p:nvGrpSpPr>
        <p:grpSpPr>
          <a:xfrm>
            <a:off x="6172200" y="3200400"/>
            <a:ext cx="2590800" cy="533400"/>
            <a:chOff x="6172200" y="3200400"/>
            <a:chExt cx="2590800" cy="533400"/>
          </a:xfrm>
        </p:grpSpPr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078AB9E8-8ABB-40D4-BB9E-32787965D8E7}"/>
                </a:ext>
              </a:extLst>
            </p:cNvPr>
            <p:cNvSpPr/>
            <p:nvPr/>
          </p:nvSpPr>
          <p:spPr>
            <a:xfrm>
              <a:off x="6172200" y="3276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D4ACBC0-5CE4-4E8E-9B3E-5B21AFFD90A1}"/>
                </a:ext>
              </a:extLst>
            </p:cNvPr>
            <p:cNvSpPr txBox="1"/>
            <p:nvPr/>
          </p:nvSpPr>
          <p:spPr>
            <a:xfrm>
              <a:off x="6172200" y="3352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FIP</a:t>
              </a:r>
              <a:endParaRPr lang="en-15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7740162-3946-4105-B7B7-90C218C8F69B}"/>
                </a:ext>
              </a:extLst>
            </p:cNvPr>
            <p:cNvSpPr/>
            <p:nvPr/>
          </p:nvSpPr>
          <p:spPr>
            <a:xfrm>
              <a:off x="6629400" y="32004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766B20E-82B1-4FF8-AFD7-061B05B203A1}"/>
                </a:ext>
              </a:extLst>
            </p:cNvPr>
            <p:cNvSpPr txBox="1"/>
            <p:nvPr/>
          </p:nvSpPr>
          <p:spPr>
            <a:xfrm>
              <a:off x="7010400" y="32766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10.41.120.124</a:t>
              </a:r>
              <a:endParaRPr lang="en-15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E07472D-838B-443C-A28C-C2CFCEDC6698}"/>
              </a:ext>
            </a:extLst>
          </p:cNvPr>
          <p:cNvGrpSpPr/>
          <p:nvPr/>
        </p:nvGrpSpPr>
        <p:grpSpPr>
          <a:xfrm>
            <a:off x="2667000" y="6019800"/>
            <a:ext cx="457200" cy="457200"/>
            <a:chOff x="2667000" y="3352800"/>
            <a:chExt cx="457200" cy="45720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A529B2DB-F97D-4B80-9F09-EE9424BF6F15}"/>
                </a:ext>
              </a:extLst>
            </p:cNvPr>
            <p:cNvSpPr/>
            <p:nvPr/>
          </p:nvSpPr>
          <p:spPr>
            <a:xfrm>
              <a:off x="26670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65B0F5BD-2ED2-495B-AF06-A3548F767A73}"/>
                </a:ext>
              </a:extLst>
            </p:cNvPr>
            <p:cNvSpPr txBox="1"/>
            <p:nvPr/>
          </p:nvSpPr>
          <p:spPr>
            <a:xfrm>
              <a:off x="2743200" y="3352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F8ABD0-2189-4BA2-98EB-DF3C4C4F0AB2}"/>
              </a:ext>
            </a:extLst>
          </p:cNvPr>
          <p:cNvGrpSpPr/>
          <p:nvPr/>
        </p:nvGrpSpPr>
        <p:grpSpPr>
          <a:xfrm>
            <a:off x="2667000" y="4267200"/>
            <a:ext cx="2590800" cy="990600"/>
            <a:chOff x="2667000" y="4267200"/>
            <a:chExt cx="2590800" cy="990600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E9DC35B5-7855-4388-AE74-6B314F893F92}"/>
                </a:ext>
              </a:extLst>
            </p:cNvPr>
            <p:cNvSpPr/>
            <p:nvPr/>
          </p:nvSpPr>
          <p:spPr>
            <a:xfrm>
              <a:off x="2667000" y="4572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AD481A0-3307-41E8-B6C3-E769A7321DC6}"/>
                </a:ext>
              </a:extLst>
            </p:cNvPr>
            <p:cNvSpPr txBox="1"/>
            <p:nvPr/>
          </p:nvSpPr>
          <p:spPr>
            <a:xfrm>
              <a:off x="2743200" y="4648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1FF7E4CC-BAD2-45CE-8B04-E8E6A839AAC6}"/>
                </a:ext>
              </a:extLst>
            </p:cNvPr>
            <p:cNvGrpSpPr/>
            <p:nvPr/>
          </p:nvGrpSpPr>
          <p:grpSpPr>
            <a:xfrm>
              <a:off x="3048000" y="4267200"/>
              <a:ext cx="2209800" cy="990600"/>
              <a:chOff x="6553200" y="4038600"/>
              <a:chExt cx="2209800" cy="990600"/>
            </a:xfrm>
          </p:grpSpPr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EE424991-B497-40F1-A438-CEF6B16DDB1C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21B6374B-0110-4DBD-A069-9CEEC8784739}"/>
                  </a:ext>
                </a:extLst>
              </p:cNvPr>
              <p:cNvSpPr txBox="1"/>
              <p:nvPr/>
            </p:nvSpPr>
            <p:spPr>
              <a:xfrm>
                <a:off x="6553200" y="40386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192.168.0.33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192.168.0.31</a:t>
                </a:r>
                <a:endParaRPr lang="en-150"/>
              </a:p>
            </p:txBody>
          </p:sp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D0BC496-4797-4851-B0A6-30DAB2738F49}"/>
              </a:ext>
            </a:extLst>
          </p:cNvPr>
          <p:cNvGrpSpPr/>
          <p:nvPr/>
        </p:nvGrpSpPr>
        <p:grpSpPr>
          <a:xfrm>
            <a:off x="3048000" y="5715000"/>
            <a:ext cx="2209800" cy="990600"/>
            <a:chOff x="6553200" y="4038600"/>
            <a:chExt cx="2209800" cy="990600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0433BE6A-7219-451C-AC98-E3FCF8BF7AD4}"/>
                </a:ext>
              </a:extLst>
            </p:cNvPr>
            <p:cNvSpPr/>
            <p:nvPr/>
          </p:nvSpPr>
          <p:spPr>
            <a:xfrm>
              <a:off x="6629400" y="4038600"/>
              <a:ext cx="2133600" cy="9906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EAC6EA4-242D-4118-A380-20D40DB4E75D}"/>
                </a:ext>
              </a:extLst>
            </p:cNvPr>
            <p:cNvSpPr txBox="1"/>
            <p:nvPr/>
          </p:nvSpPr>
          <p:spPr>
            <a:xfrm>
              <a:off x="6553200" y="4038600"/>
              <a:ext cx="1981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192.168.0.3N</a:t>
              </a:r>
            </a:p>
            <a:p>
              <a:pPr algn="ctr"/>
              <a:r>
                <a:rPr lang="en-US"/>
                <a:t>allowed address</a:t>
              </a:r>
            </a:p>
            <a:p>
              <a:pPr algn="ctr"/>
              <a:r>
                <a:rPr lang="en-US"/>
                <a:t>192.168.0.31</a:t>
              </a:r>
              <a:endParaRPr lang="en-150"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92A1ABA8-2994-43CC-9CC8-5B044B13CC2E}"/>
              </a:ext>
            </a:extLst>
          </p:cNvPr>
          <p:cNvSpPr txBox="1"/>
          <p:nvPr/>
        </p:nvSpPr>
        <p:spPr>
          <a:xfrm>
            <a:off x="6172200" y="4572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FIP</a:t>
            </a:r>
            <a:endParaRPr lang="en-1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A2C8E5-926E-4CDE-8827-8E68497D9B21}"/>
              </a:ext>
            </a:extLst>
          </p:cNvPr>
          <p:cNvSpPr txBox="1"/>
          <p:nvPr/>
        </p:nvSpPr>
        <p:spPr>
          <a:xfrm>
            <a:off x="6172200" y="6019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FIP</a:t>
            </a:r>
            <a:endParaRPr lang="en-150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BC84641-3FF0-4E25-9EBA-4B84B33D534A}"/>
              </a:ext>
            </a:extLst>
          </p:cNvPr>
          <p:cNvSpPr/>
          <p:nvPr/>
        </p:nvSpPr>
        <p:spPr>
          <a:xfrm>
            <a:off x="6629400" y="4495800"/>
            <a:ext cx="2133600" cy="533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BB5D6D7B-01B2-4627-979F-25C6EB880393}"/>
              </a:ext>
            </a:extLst>
          </p:cNvPr>
          <p:cNvSpPr/>
          <p:nvPr/>
        </p:nvSpPr>
        <p:spPr>
          <a:xfrm>
            <a:off x="6629400" y="5943600"/>
            <a:ext cx="2133600" cy="5334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4C182444-414E-43A6-BC82-2BD09A157FFB}"/>
              </a:ext>
            </a:extLst>
          </p:cNvPr>
          <p:cNvCxnSpPr>
            <a:cxnSpLocks/>
          </p:cNvCxnSpPr>
          <p:nvPr/>
        </p:nvCxnSpPr>
        <p:spPr>
          <a:xfrm>
            <a:off x="4267200" y="5334000"/>
            <a:ext cx="0" cy="304800"/>
          </a:xfrm>
          <a:prstGeom prst="line">
            <a:avLst/>
          </a:prstGeom>
          <a:ln w="635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6F9B358-5AD1-4578-AB31-21C90E3F86E9}"/>
              </a:ext>
            </a:extLst>
          </p:cNvPr>
          <p:cNvGrpSpPr/>
          <p:nvPr/>
        </p:nvGrpSpPr>
        <p:grpSpPr>
          <a:xfrm>
            <a:off x="609600" y="5867400"/>
            <a:ext cx="1447800" cy="838200"/>
            <a:chOff x="533400" y="5867400"/>
            <a:chExt cx="1447800" cy="838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8674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7F208E4-9E95-41F1-8305-25970C8A3F8D}"/>
                </a:ext>
              </a:extLst>
            </p:cNvPr>
            <p:cNvSpPr txBox="1"/>
            <p:nvPr/>
          </p:nvSpPr>
          <p:spPr>
            <a:xfrm>
              <a:off x="609600" y="58674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FN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9CA95514-2BD2-482C-96D0-3B4BA06EC73F}"/>
              </a:ext>
            </a:extLst>
          </p:cNvPr>
          <p:cNvGrpSpPr/>
          <p:nvPr/>
        </p:nvGrpSpPr>
        <p:grpSpPr>
          <a:xfrm>
            <a:off x="2667000" y="3048000"/>
            <a:ext cx="2590800" cy="990600"/>
            <a:chOff x="2667000" y="4267200"/>
            <a:chExt cx="2590800" cy="990600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6CE42A20-51D2-4141-9BC3-647B59D8C295}"/>
                </a:ext>
              </a:extLst>
            </p:cNvPr>
            <p:cNvSpPr/>
            <p:nvPr/>
          </p:nvSpPr>
          <p:spPr>
            <a:xfrm>
              <a:off x="2667000" y="4572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A2401D0-03F3-4506-BA4B-F1CAC3FC1A89}"/>
                </a:ext>
              </a:extLst>
            </p:cNvPr>
            <p:cNvSpPr txBox="1"/>
            <p:nvPr/>
          </p:nvSpPr>
          <p:spPr>
            <a:xfrm>
              <a:off x="2743200" y="4648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5AE5D6F9-E56B-4C86-B0F2-57A289AF9F15}"/>
                </a:ext>
              </a:extLst>
            </p:cNvPr>
            <p:cNvGrpSpPr/>
            <p:nvPr/>
          </p:nvGrpSpPr>
          <p:grpSpPr>
            <a:xfrm>
              <a:off x="3048000" y="4267200"/>
              <a:ext cx="2209800" cy="990600"/>
              <a:chOff x="6553200" y="4038600"/>
              <a:chExt cx="2209800" cy="990600"/>
            </a:xfrm>
          </p:grpSpPr>
          <p:sp>
            <p:nvSpPr>
              <p:cNvPr id="99" name="Rectangle: Rounded Corners 98">
                <a:extLst>
                  <a:ext uri="{FF2B5EF4-FFF2-40B4-BE49-F238E27FC236}">
                    <a16:creationId xmlns:a16="http://schemas.microsoft.com/office/drawing/2014/main" id="{AD572F47-9CDD-4F43-87B1-E65CAB5BFA12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705C23A1-75D8-44D7-B2B8-157F1A374FE2}"/>
                  </a:ext>
                </a:extLst>
              </p:cNvPr>
              <p:cNvSpPr txBox="1"/>
              <p:nvPr/>
            </p:nvSpPr>
            <p:spPr>
              <a:xfrm>
                <a:off x="6553200" y="40386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192.168.0.32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192.168.0.31</a:t>
                </a:r>
                <a:endParaRPr lang="en-150"/>
              </a:p>
            </p:txBody>
          </p:sp>
        </p:grpSp>
      </p:grp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3163F24B-5402-4E51-97CE-812DD162ED37}"/>
              </a:ext>
            </a:extLst>
          </p:cNvPr>
          <p:cNvCxnSpPr>
            <a:cxnSpLocks/>
            <a:stCxn id="21" idx="4"/>
            <a:endCxn id="96" idx="0"/>
          </p:cNvCxnSpPr>
          <p:nvPr/>
        </p:nvCxnSpPr>
        <p:spPr>
          <a:xfrm>
            <a:off x="2895600" y="2819400"/>
            <a:ext cx="0" cy="5334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6500C424-D8AE-4DD8-A1D5-74101B1B9915}"/>
              </a:ext>
            </a:extLst>
          </p:cNvPr>
          <p:cNvGrpSpPr/>
          <p:nvPr/>
        </p:nvGrpSpPr>
        <p:grpSpPr>
          <a:xfrm>
            <a:off x="6172200" y="2286000"/>
            <a:ext cx="2590800" cy="533400"/>
            <a:chOff x="6172200" y="3200400"/>
            <a:chExt cx="2590800" cy="533400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1E094EE2-3C0D-4A54-AF01-8E8E09A09B7C}"/>
                </a:ext>
              </a:extLst>
            </p:cNvPr>
            <p:cNvSpPr/>
            <p:nvPr/>
          </p:nvSpPr>
          <p:spPr>
            <a:xfrm>
              <a:off x="6172200" y="3276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F828CBC-9E8B-4B77-B934-1BA7A0CCEF92}"/>
                </a:ext>
              </a:extLst>
            </p:cNvPr>
            <p:cNvSpPr txBox="1"/>
            <p:nvPr/>
          </p:nvSpPr>
          <p:spPr>
            <a:xfrm>
              <a:off x="6172200" y="3352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FIP</a:t>
              </a:r>
              <a:endParaRPr lang="en-150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3D9AF464-737F-4B1D-A820-C9248BB3ED18}"/>
                </a:ext>
              </a:extLst>
            </p:cNvPr>
            <p:cNvSpPr/>
            <p:nvPr/>
          </p:nvSpPr>
          <p:spPr>
            <a:xfrm>
              <a:off x="6629400" y="32004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1F72C65-E476-4274-BACE-4FA240996D3A}"/>
                </a:ext>
              </a:extLst>
            </p:cNvPr>
            <p:cNvSpPr txBox="1"/>
            <p:nvPr/>
          </p:nvSpPr>
          <p:spPr>
            <a:xfrm>
              <a:off x="7010400" y="32766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10.41.120.123</a:t>
              </a:r>
              <a:endParaRPr lang="en-150"/>
            </a:p>
          </p:txBody>
        </p:sp>
      </p:grp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5D55D41F-6595-4294-9E18-617345B807BD}"/>
              </a:ext>
            </a:extLst>
          </p:cNvPr>
          <p:cNvCxnSpPr>
            <a:cxnSpLocks/>
          </p:cNvCxnSpPr>
          <p:nvPr/>
        </p:nvCxnSpPr>
        <p:spPr>
          <a:xfrm>
            <a:off x="4724400" y="2590800"/>
            <a:ext cx="14478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53B1DC-8650-4A18-B819-B43F2934DDC7}"/>
              </a:ext>
            </a:extLst>
          </p:cNvPr>
          <p:cNvGrpSpPr/>
          <p:nvPr/>
        </p:nvGrpSpPr>
        <p:grpSpPr>
          <a:xfrm>
            <a:off x="2667000" y="2362200"/>
            <a:ext cx="457200" cy="457200"/>
            <a:chOff x="2667000" y="3352800"/>
            <a:chExt cx="457200" cy="457200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FD37C0-F6D7-48A1-9477-70A7134B47A1}"/>
                </a:ext>
              </a:extLst>
            </p:cNvPr>
            <p:cNvSpPr/>
            <p:nvPr/>
          </p:nvSpPr>
          <p:spPr>
            <a:xfrm>
              <a:off x="26670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A2AD44-E906-440B-B49A-DCE34B6D955B}"/>
                </a:ext>
              </a:extLst>
            </p:cNvPr>
            <p:cNvSpPr txBox="1"/>
            <p:nvPr/>
          </p:nvSpPr>
          <p:spPr>
            <a:xfrm>
              <a:off x="2743200" y="34290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</p:grp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2DD312F-EF78-4F00-BA04-52AE911618BE}"/>
              </a:ext>
            </a:extLst>
          </p:cNvPr>
          <p:cNvSpPr/>
          <p:nvPr/>
        </p:nvSpPr>
        <p:spPr>
          <a:xfrm>
            <a:off x="3124200" y="2362200"/>
            <a:ext cx="2133600" cy="533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C42467F-5F2B-4FA9-A02D-0220EC70C02F}"/>
              </a:ext>
            </a:extLst>
          </p:cNvPr>
          <p:cNvSpPr txBox="1"/>
          <p:nvPr/>
        </p:nvSpPr>
        <p:spPr>
          <a:xfrm>
            <a:off x="3352800" y="2438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192.168.0.31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559631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783937A-ABAD-4C26-9CAC-EAF781F92B15}"/>
              </a:ext>
            </a:extLst>
          </p:cNvPr>
          <p:cNvGrpSpPr/>
          <p:nvPr/>
        </p:nvGrpSpPr>
        <p:grpSpPr>
          <a:xfrm>
            <a:off x="1798199" y="1809338"/>
            <a:ext cx="5765312" cy="2714921"/>
            <a:chOff x="1798199" y="1809338"/>
            <a:chExt cx="5765312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1798201" y="18666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1798199" y="34319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989156" y="29204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5181600" y="18093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5181598" y="3470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6372554" y="29777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4180112" y="23935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6982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7AD87D4-76A7-4FBD-9C62-699B8BB672C1}"/>
              </a:ext>
            </a:extLst>
          </p:cNvPr>
          <p:cNvGrpSpPr/>
          <p:nvPr/>
        </p:nvGrpSpPr>
        <p:grpSpPr>
          <a:xfrm>
            <a:off x="609600" y="-685800"/>
            <a:ext cx="8153400" cy="7543800"/>
            <a:chOff x="609600" y="-685800"/>
            <a:chExt cx="8153400" cy="75438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>
              <a:off x="2895600" y="1219200"/>
              <a:ext cx="0" cy="1143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1219200"/>
              <a:ext cx="0" cy="5638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>
              <a:cxnSpLocks/>
            </p:cNvCxnSpPr>
            <p:nvPr/>
          </p:nvCxnSpPr>
          <p:spPr>
            <a:xfrm>
              <a:off x="2057400" y="6248400"/>
              <a:ext cx="29718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4953000"/>
              <a:ext cx="0" cy="1143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64008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1752600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13716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1524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1600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-685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5334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-685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5334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15240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16002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15240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124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685800" y="31242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F1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>
              <a:cxnSpLocks/>
            </p:cNvCxnSpPr>
            <p:nvPr/>
          </p:nvCxnSpPr>
          <p:spPr>
            <a:xfrm>
              <a:off x="2057400" y="3581400"/>
              <a:ext cx="29718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53340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1B3421-87F5-4CB3-8837-E32984BD4EF1}"/>
                </a:ext>
              </a:extLst>
            </p:cNvPr>
            <p:cNvSpPr/>
            <p:nvPr/>
          </p:nvSpPr>
          <p:spPr>
            <a:xfrm>
              <a:off x="609600" y="43434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64001E0-6D62-44CF-816E-B564031942F5}"/>
                </a:ext>
              </a:extLst>
            </p:cNvPr>
            <p:cNvCxnSpPr>
              <a:cxnSpLocks/>
            </p:cNvCxnSpPr>
            <p:nvPr/>
          </p:nvCxnSpPr>
          <p:spPr>
            <a:xfrm>
              <a:off x="2057400" y="4800600"/>
              <a:ext cx="28956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D57A3E-9516-446D-A3F9-BE8F4C54877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3810000"/>
              <a:ext cx="0" cy="914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97A1656-3CC1-45A8-8BC8-BE02AE3BF31F}"/>
                </a:ext>
              </a:extLst>
            </p:cNvPr>
            <p:cNvSpPr txBox="1"/>
            <p:nvPr/>
          </p:nvSpPr>
          <p:spPr>
            <a:xfrm>
              <a:off x="685800" y="43434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F2</a:t>
              </a:r>
            </a:p>
            <a:p>
              <a:r>
                <a:rPr lang="en-US" sz="1600"/>
                <a:t>FLOATING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748080-BB3E-4DB6-9A69-E315A93361AC}"/>
                </a:ext>
              </a:extLst>
            </p:cNvPr>
            <p:cNvCxnSpPr>
              <a:cxnSpLocks/>
              <a:stCxn id="21" idx="2"/>
              <a:endCxn id="62" idx="3"/>
            </p:cNvCxnSpPr>
            <p:nvPr/>
          </p:nvCxnSpPr>
          <p:spPr>
            <a:xfrm flipH="1">
              <a:off x="2057400" y="2590800"/>
              <a:ext cx="609600" cy="216809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7DBDE-49DB-4CBF-BA18-5C56617AFBD8}"/>
                </a:ext>
              </a:extLst>
            </p:cNvPr>
            <p:cNvCxnSpPr>
              <a:cxnSpLocks/>
              <a:stCxn id="21" idx="2"/>
              <a:endCxn id="13" idx="3"/>
            </p:cNvCxnSpPr>
            <p:nvPr/>
          </p:nvCxnSpPr>
          <p:spPr>
            <a:xfrm flipH="1">
              <a:off x="2057400" y="2590800"/>
              <a:ext cx="609600" cy="36957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9E07472D-838B-443C-A28C-C2CFCEDC6698}"/>
                </a:ext>
              </a:extLst>
            </p:cNvPr>
            <p:cNvGrpSpPr/>
            <p:nvPr/>
          </p:nvGrpSpPr>
          <p:grpSpPr>
            <a:xfrm>
              <a:off x="2667000" y="6019800"/>
              <a:ext cx="457200" cy="457200"/>
              <a:chOff x="2667000" y="3352800"/>
              <a:chExt cx="457200" cy="457200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A529B2DB-F97D-4B80-9F09-EE9424BF6F15}"/>
                  </a:ext>
                </a:extLst>
              </p:cNvPr>
              <p:cNvSpPr/>
              <p:nvPr/>
            </p:nvSpPr>
            <p:spPr>
              <a:xfrm>
                <a:off x="26670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65B0F5BD-2ED2-495B-AF06-A3548F767A73}"/>
                  </a:ext>
                </a:extLst>
              </p:cNvPr>
              <p:cNvSpPr txBox="1"/>
              <p:nvPr/>
            </p:nvSpPr>
            <p:spPr>
              <a:xfrm>
                <a:off x="2743200" y="33528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9F8ABD0-2189-4BA2-98EB-DF3C4C4F0AB2}"/>
                </a:ext>
              </a:extLst>
            </p:cNvPr>
            <p:cNvGrpSpPr/>
            <p:nvPr/>
          </p:nvGrpSpPr>
          <p:grpSpPr>
            <a:xfrm>
              <a:off x="2667000" y="4267200"/>
              <a:ext cx="2590800" cy="990600"/>
              <a:chOff x="2667000" y="4267200"/>
              <a:chExt cx="2590800" cy="990600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E9DC35B5-7855-4388-AE74-6B314F893F92}"/>
                  </a:ext>
                </a:extLst>
              </p:cNvPr>
              <p:cNvSpPr/>
              <p:nvPr/>
            </p:nvSpPr>
            <p:spPr>
              <a:xfrm>
                <a:off x="2667000" y="45720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AD481A0-3307-41E8-B6C3-E769A7321DC6}"/>
                  </a:ext>
                </a:extLst>
              </p:cNvPr>
              <p:cNvSpPr txBox="1"/>
              <p:nvPr/>
            </p:nvSpPr>
            <p:spPr>
              <a:xfrm>
                <a:off x="2743200" y="46482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1FF7E4CC-BAD2-45CE-8B04-E8E6A839AAC6}"/>
                  </a:ext>
                </a:extLst>
              </p:cNvPr>
              <p:cNvGrpSpPr/>
              <p:nvPr/>
            </p:nvGrpSpPr>
            <p:grpSpPr>
              <a:xfrm>
                <a:off x="3048000" y="4267200"/>
                <a:ext cx="2209800" cy="990600"/>
                <a:chOff x="6553200" y="4038600"/>
                <a:chExt cx="2209800" cy="990600"/>
              </a:xfrm>
            </p:grpSpPr>
            <p:sp>
              <p:nvSpPr>
                <p:cNvPr id="85" name="Rectangle: Rounded Corners 84">
                  <a:extLst>
                    <a:ext uri="{FF2B5EF4-FFF2-40B4-BE49-F238E27FC236}">
                      <a16:creationId xmlns:a16="http://schemas.microsoft.com/office/drawing/2014/main" id="{EE424991-B497-40F1-A438-CEF6B16DDB1C}"/>
                    </a:ext>
                  </a:extLst>
                </p:cNvPr>
                <p:cNvSpPr/>
                <p:nvPr/>
              </p:nvSpPr>
              <p:spPr>
                <a:xfrm>
                  <a:off x="6629400" y="4038600"/>
                  <a:ext cx="2133600" cy="9906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21B6374B-0110-4DBD-A069-9CEEC8784739}"/>
                    </a:ext>
                  </a:extLst>
                </p:cNvPr>
                <p:cNvSpPr txBox="1"/>
                <p:nvPr/>
              </p:nvSpPr>
              <p:spPr>
                <a:xfrm>
                  <a:off x="6553200" y="4038600"/>
                  <a:ext cx="198120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/>
                    <a:t>192.168.0.33</a:t>
                  </a:r>
                </a:p>
                <a:p>
                  <a:pPr algn="ctr"/>
                  <a:r>
                    <a:rPr lang="en-US"/>
                    <a:t>allowed address</a:t>
                  </a:r>
                </a:p>
                <a:p>
                  <a:pPr algn="ctr"/>
                  <a:r>
                    <a:rPr lang="en-US"/>
                    <a:t>192.168.0.31</a:t>
                  </a:r>
                  <a:endParaRPr lang="en-150"/>
                </a:p>
              </p:txBody>
            </p:sp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D0BC496-4797-4851-B0A6-30DAB2738F49}"/>
                </a:ext>
              </a:extLst>
            </p:cNvPr>
            <p:cNvGrpSpPr/>
            <p:nvPr/>
          </p:nvGrpSpPr>
          <p:grpSpPr>
            <a:xfrm>
              <a:off x="3048000" y="5715000"/>
              <a:ext cx="2209800" cy="990600"/>
              <a:chOff x="6553200" y="4038600"/>
              <a:chExt cx="2209800" cy="990600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0433BE6A-7219-451C-AC98-E3FCF8BF7AD4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FEAC6EA4-242D-4118-A380-20D40DB4E75D}"/>
                  </a:ext>
                </a:extLst>
              </p:cNvPr>
              <p:cNvSpPr txBox="1"/>
              <p:nvPr/>
            </p:nvSpPr>
            <p:spPr>
              <a:xfrm>
                <a:off x="6553200" y="40386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192.168.0.3N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192.168.0.31</a:t>
                </a:r>
                <a:endParaRPr lang="en-150"/>
              </a:p>
            </p:txBody>
          </p:sp>
        </p:grp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4C182444-414E-43A6-BC82-2BD09A157FFB}"/>
                </a:ext>
              </a:extLst>
            </p:cNvPr>
            <p:cNvCxnSpPr>
              <a:cxnSpLocks/>
            </p:cNvCxnSpPr>
            <p:nvPr/>
          </p:nvCxnSpPr>
          <p:spPr>
            <a:xfrm>
              <a:off x="4267200" y="5334000"/>
              <a:ext cx="0" cy="304800"/>
            </a:xfrm>
            <a:prstGeom prst="line">
              <a:avLst/>
            </a:prstGeom>
            <a:ln w="635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6F9B358-5AD1-4578-AB31-21C90E3F86E9}"/>
                </a:ext>
              </a:extLst>
            </p:cNvPr>
            <p:cNvGrpSpPr/>
            <p:nvPr/>
          </p:nvGrpSpPr>
          <p:grpSpPr>
            <a:xfrm>
              <a:off x="609600" y="5867400"/>
              <a:ext cx="1447800" cy="838200"/>
              <a:chOff x="533400" y="5867400"/>
              <a:chExt cx="1447800" cy="838200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DC8FE86-194C-44DD-A028-D50633DEB25B}"/>
                  </a:ext>
                </a:extLst>
              </p:cNvPr>
              <p:cNvSpPr/>
              <p:nvPr/>
            </p:nvSpPr>
            <p:spPr>
              <a:xfrm>
                <a:off x="533400" y="5867400"/>
                <a:ext cx="1447800" cy="838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57F208E4-9E95-41F1-8305-25970C8A3F8D}"/>
                  </a:ext>
                </a:extLst>
              </p:cNvPr>
              <p:cNvSpPr txBox="1"/>
              <p:nvPr/>
            </p:nvSpPr>
            <p:spPr>
              <a:xfrm>
                <a:off x="609600" y="5867400"/>
                <a:ext cx="13716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/>
                  <a:t>VM FN</a:t>
                </a:r>
              </a:p>
              <a:p>
                <a:r>
                  <a:rPr lang="en-US" sz="1600"/>
                  <a:t>FLOATING</a:t>
                </a:r>
              </a:p>
              <a:p>
                <a:r>
                  <a:rPr lang="en-US" sz="1600"/>
                  <a:t>VIP, Dedicated</a:t>
                </a:r>
                <a:endParaRPr lang="en-150" sz="1600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9CA95514-2BD2-482C-96D0-3B4BA06EC73F}"/>
                </a:ext>
              </a:extLst>
            </p:cNvPr>
            <p:cNvGrpSpPr/>
            <p:nvPr/>
          </p:nvGrpSpPr>
          <p:grpSpPr>
            <a:xfrm>
              <a:off x="2667000" y="3048000"/>
              <a:ext cx="2590800" cy="990600"/>
              <a:chOff x="2667000" y="4267200"/>
              <a:chExt cx="2590800" cy="990600"/>
            </a:xfrm>
          </p:grpSpPr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6CE42A20-51D2-4141-9BC3-647B59D8C295}"/>
                  </a:ext>
                </a:extLst>
              </p:cNvPr>
              <p:cNvSpPr/>
              <p:nvPr/>
            </p:nvSpPr>
            <p:spPr>
              <a:xfrm>
                <a:off x="2667000" y="45720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2A2401D0-03F3-4506-BA4B-F1CAC3FC1A89}"/>
                  </a:ext>
                </a:extLst>
              </p:cNvPr>
              <p:cNvSpPr txBox="1"/>
              <p:nvPr/>
            </p:nvSpPr>
            <p:spPr>
              <a:xfrm>
                <a:off x="2743200" y="46482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5AE5D6F9-E56B-4C86-B0F2-57A289AF9F15}"/>
                  </a:ext>
                </a:extLst>
              </p:cNvPr>
              <p:cNvGrpSpPr/>
              <p:nvPr/>
            </p:nvGrpSpPr>
            <p:grpSpPr>
              <a:xfrm>
                <a:off x="3048000" y="4267200"/>
                <a:ext cx="2209800" cy="990600"/>
                <a:chOff x="6553200" y="4038600"/>
                <a:chExt cx="2209800" cy="990600"/>
              </a:xfrm>
            </p:grpSpPr>
            <p:sp>
              <p:nvSpPr>
                <p:cNvPr id="99" name="Rectangle: Rounded Corners 98">
                  <a:extLst>
                    <a:ext uri="{FF2B5EF4-FFF2-40B4-BE49-F238E27FC236}">
                      <a16:creationId xmlns:a16="http://schemas.microsoft.com/office/drawing/2014/main" id="{AD572F47-9CDD-4F43-87B1-E65CAB5BFA12}"/>
                    </a:ext>
                  </a:extLst>
                </p:cNvPr>
                <p:cNvSpPr/>
                <p:nvPr/>
              </p:nvSpPr>
              <p:spPr>
                <a:xfrm>
                  <a:off x="6629400" y="4038600"/>
                  <a:ext cx="2133600" cy="9906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100" name="TextBox 99">
                  <a:extLst>
                    <a:ext uri="{FF2B5EF4-FFF2-40B4-BE49-F238E27FC236}">
                      <a16:creationId xmlns:a16="http://schemas.microsoft.com/office/drawing/2014/main" id="{705C23A1-75D8-44D7-B2B8-157F1A374FE2}"/>
                    </a:ext>
                  </a:extLst>
                </p:cNvPr>
                <p:cNvSpPr txBox="1"/>
                <p:nvPr/>
              </p:nvSpPr>
              <p:spPr>
                <a:xfrm>
                  <a:off x="6553200" y="4038600"/>
                  <a:ext cx="198120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/>
                    <a:t>192.168.0.32</a:t>
                  </a:r>
                </a:p>
                <a:p>
                  <a:pPr algn="ctr"/>
                  <a:r>
                    <a:rPr lang="en-US"/>
                    <a:t>allowed address</a:t>
                  </a:r>
                </a:p>
                <a:p>
                  <a:pPr algn="ctr"/>
                  <a:r>
                    <a:rPr lang="en-US"/>
                    <a:t>192.168.0.31</a:t>
                  </a:r>
                  <a:endParaRPr lang="en-150"/>
                </a:p>
              </p:txBody>
            </p:sp>
          </p:grpSp>
        </p:grp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3163F24B-5402-4E51-97CE-812DD162ED37}"/>
                </a:ext>
              </a:extLst>
            </p:cNvPr>
            <p:cNvCxnSpPr>
              <a:cxnSpLocks/>
              <a:stCxn id="21" idx="4"/>
              <a:endCxn id="96" idx="0"/>
            </p:cNvCxnSpPr>
            <p:nvPr/>
          </p:nvCxnSpPr>
          <p:spPr>
            <a:xfrm>
              <a:off x="2895600" y="2819400"/>
              <a:ext cx="0" cy="533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853B1DC-8650-4A18-B819-B43F2934DDC7}"/>
                </a:ext>
              </a:extLst>
            </p:cNvPr>
            <p:cNvGrpSpPr/>
            <p:nvPr/>
          </p:nvGrpSpPr>
          <p:grpSpPr>
            <a:xfrm>
              <a:off x="2667000" y="2362200"/>
              <a:ext cx="457200" cy="457200"/>
              <a:chOff x="2667000" y="3352800"/>
              <a:chExt cx="457200" cy="45720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AFD37C0-F6D7-48A1-9477-70A7134B47A1}"/>
                  </a:ext>
                </a:extLst>
              </p:cNvPr>
              <p:cNvSpPr/>
              <p:nvPr/>
            </p:nvSpPr>
            <p:spPr>
              <a:xfrm>
                <a:off x="26670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AA2AD44-E906-440B-B49A-DCE34B6D955B}"/>
                  </a:ext>
                </a:extLst>
              </p:cNvPr>
              <p:cNvSpPr txBox="1"/>
              <p:nvPr/>
            </p:nvSpPr>
            <p:spPr>
              <a:xfrm>
                <a:off x="2743200" y="34290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3124200" y="23622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3352800" y="24384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192.168.0.31</a:t>
              </a:r>
              <a:endParaRPr lang="en-150"/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2705F974-D543-46AD-B3D4-C2F5A14FB49A}"/>
                </a:ext>
              </a:extLst>
            </p:cNvPr>
            <p:cNvGrpSpPr/>
            <p:nvPr/>
          </p:nvGrpSpPr>
          <p:grpSpPr>
            <a:xfrm>
              <a:off x="6172200" y="2286000"/>
              <a:ext cx="2590800" cy="533400"/>
              <a:chOff x="6172200" y="3200400"/>
              <a:chExt cx="2590800" cy="533400"/>
            </a:xfrm>
          </p:grpSpPr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9AD19506-7A67-4192-87D9-24F6B0E2AC59}"/>
                  </a:ext>
                </a:extLst>
              </p:cNvPr>
              <p:cNvSpPr/>
              <p:nvPr/>
            </p:nvSpPr>
            <p:spPr>
              <a:xfrm>
                <a:off x="6172200" y="32766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572F0748-8AD5-4B49-997D-560AB82F6E3A}"/>
                  </a:ext>
                </a:extLst>
              </p:cNvPr>
              <p:cNvSpPr txBox="1"/>
              <p:nvPr/>
            </p:nvSpPr>
            <p:spPr>
              <a:xfrm>
                <a:off x="6172200" y="3352800"/>
                <a:ext cx="533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FIP</a:t>
                </a:r>
                <a:endParaRPr lang="en-150"/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A93FD6A4-B112-4685-9025-13172A07BD84}"/>
                  </a:ext>
                </a:extLst>
              </p:cNvPr>
              <p:cNvSpPr/>
              <p:nvPr/>
            </p:nvSpPr>
            <p:spPr>
              <a:xfrm>
                <a:off x="6629400" y="3200400"/>
                <a:ext cx="2133600" cy="5334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81FEC208-33BC-4CE5-9A18-B412E8D9EC7D}"/>
                  </a:ext>
                </a:extLst>
              </p:cNvPr>
              <p:cNvSpPr txBox="1"/>
              <p:nvPr/>
            </p:nvSpPr>
            <p:spPr>
              <a:xfrm>
                <a:off x="7010400" y="3276600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10.41.120.123</a:t>
                </a:r>
                <a:endParaRPr lang="en-150"/>
              </a:p>
            </p:txBody>
          </p:sp>
        </p:grp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F98B92A-4025-4637-A95D-A215F8E44091}"/>
                </a:ext>
              </a:extLst>
            </p:cNvPr>
            <p:cNvCxnSpPr>
              <a:cxnSpLocks/>
            </p:cNvCxnSpPr>
            <p:nvPr/>
          </p:nvCxnSpPr>
          <p:spPr>
            <a:xfrm>
              <a:off x="5257800" y="2590800"/>
              <a:ext cx="9144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774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EEE8BB3-0166-42C9-A7EE-B1AC126D5BA9}"/>
              </a:ext>
            </a:extLst>
          </p:cNvPr>
          <p:cNvGrpSpPr/>
          <p:nvPr/>
        </p:nvGrpSpPr>
        <p:grpSpPr>
          <a:xfrm>
            <a:off x="1798201" y="1809338"/>
            <a:ext cx="5765310" cy="2714921"/>
            <a:chOff x="1798201" y="1809338"/>
            <a:chExt cx="5765310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1798201" y="18666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5181600" y="18093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5181598" y="3470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6372554" y="29777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4180112" y="23935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7884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0CBE380-9EA3-4B6A-9801-4EC3FB18E9D0}"/>
              </a:ext>
            </a:extLst>
          </p:cNvPr>
          <p:cNvGrpSpPr/>
          <p:nvPr/>
        </p:nvGrpSpPr>
        <p:grpSpPr>
          <a:xfrm>
            <a:off x="533400" y="304800"/>
            <a:ext cx="8229600" cy="6096000"/>
            <a:chOff x="533400" y="304800"/>
            <a:chExt cx="8229600" cy="60960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/>
            <p:nvPr/>
          </p:nvCxnSpPr>
          <p:spPr>
            <a:xfrm>
              <a:off x="2895600" y="2209800"/>
              <a:ext cx="0" cy="1524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2209800"/>
              <a:ext cx="0" cy="4191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743200"/>
              <a:ext cx="32766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3622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505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762000" y="3581400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B1</a:t>
              </a:r>
            </a:p>
            <a:p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3340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E74B23-7D41-46F1-921C-6A95020920C8}"/>
                </a:ext>
              </a:extLst>
            </p:cNvPr>
            <p:cNvSpPr txBox="1"/>
            <p:nvPr/>
          </p:nvSpPr>
          <p:spPr>
            <a:xfrm>
              <a:off x="685800" y="5410200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BN</a:t>
              </a:r>
            </a:p>
            <a:p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>
              <a:cxnSpLocks/>
            </p:cNvCxnSpPr>
            <p:nvPr/>
          </p:nvCxnSpPr>
          <p:spPr>
            <a:xfrm>
              <a:off x="1981200" y="5715000"/>
              <a:ext cx="1524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>
              <a:cxnSpLocks/>
              <a:endCxn id="51" idx="2"/>
            </p:cNvCxnSpPr>
            <p:nvPr/>
          </p:nvCxnSpPr>
          <p:spPr>
            <a:xfrm>
              <a:off x="2057400" y="3962400"/>
              <a:ext cx="6096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/>
            <p:nvPr/>
          </p:nvCxnSpPr>
          <p:spPr>
            <a:xfrm>
              <a:off x="2895600" y="4191000"/>
              <a:ext cx="0" cy="13716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58674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5146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3124200" y="36576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3505200" y="3733800"/>
              <a:ext cx="1447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192.168.0.11</a:t>
              </a:r>
              <a:endParaRPr lang="en-150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46482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80205AF-39AB-4E8D-83E1-FBAF398A2BE6}"/>
                </a:ext>
              </a:extLst>
            </p:cNvPr>
            <p:cNvSpPr/>
            <p:nvPr/>
          </p:nvSpPr>
          <p:spPr>
            <a:xfrm>
              <a:off x="2667000" y="3733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410A409-187E-4229-A93E-8CBEBD0B0CD7}"/>
                </a:ext>
              </a:extLst>
            </p:cNvPr>
            <p:cNvSpPr txBox="1"/>
            <p:nvPr/>
          </p:nvSpPr>
          <p:spPr>
            <a:xfrm>
              <a:off x="2743200" y="38100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22B4E8A-64EA-47C9-AF01-23EF271FB826}"/>
                </a:ext>
              </a:extLst>
            </p:cNvPr>
            <p:cNvSpPr/>
            <p:nvPr/>
          </p:nvSpPr>
          <p:spPr>
            <a:xfrm>
              <a:off x="2667000" y="5486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8513D5C-E299-4734-8B03-B13927D3E30E}"/>
                </a:ext>
              </a:extLst>
            </p:cNvPr>
            <p:cNvSpPr txBox="1"/>
            <p:nvPr/>
          </p:nvSpPr>
          <p:spPr>
            <a:xfrm>
              <a:off x="2743200" y="55626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34F5DDB6-FC93-441A-B3BB-1FF7B1FA9071}"/>
                </a:ext>
              </a:extLst>
            </p:cNvPr>
            <p:cNvSpPr/>
            <p:nvPr/>
          </p:nvSpPr>
          <p:spPr>
            <a:xfrm>
              <a:off x="6629400" y="25146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B29EFFD-9991-4843-91FA-0331D9C01ACD}"/>
                </a:ext>
              </a:extLst>
            </p:cNvPr>
            <p:cNvSpPr txBox="1"/>
            <p:nvPr/>
          </p:nvSpPr>
          <p:spPr>
            <a:xfrm>
              <a:off x="7010400" y="2590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</a:t>
              </a:r>
              <a:endParaRPr lang="en-15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865FF02-B71E-4CF0-A9B4-152F3C6AF699}"/>
                </a:ext>
              </a:extLst>
            </p:cNvPr>
            <p:cNvSpPr/>
            <p:nvPr/>
          </p:nvSpPr>
          <p:spPr>
            <a:xfrm>
              <a:off x="3124200" y="54102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D1343AD-3CEB-4A0D-A853-44542FA67D69}"/>
                </a:ext>
              </a:extLst>
            </p:cNvPr>
            <p:cNvSpPr txBox="1"/>
            <p:nvPr/>
          </p:nvSpPr>
          <p:spPr>
            <a:xfrm>
              <a:off x="3505200" y="5486400"/>
              <a:ext cx="1447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192.168.0.1N</a:t>
              </a:r>
              <a:endParaRPr lang="en-150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40771F3B-BD74-4D96-8131-D646BF10936F}"/>
                </a:ext>
              </a:extLst>
            </p:cNvPr>
            <p:cNvCxnSpPr>
              <a:cxnSpLocks/>
            </p:cNvCxnSpPr>
            <p:nvPr/>
          </p:nvCxnSpPr>
          <p:spPr>
            <a:xfrm>
              <a:off x="4114800" y="45720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58098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69A2690-1A84-4FA2-A6F9-597A0E82DDE7}"/>
              </a:ext>
            </a:extLst>
          </p:cNvPr>
          <p:cNvGrpSpPr/>
          <p:nvPr/>
        </p:nvGrpSpPr>
        <p:grpSpPr>
          <a:xfrm>
            <a:off x="1798201" y="1809338"/>
            <a:ext cx="5765310" cy="2714921"/>
            <a:chOff x="1798201" y="1809338"/>
            <a:chExt cx="5765310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1798201" y="18666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5181600" y="18093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intVirtualLinkDesc id = g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5181598" y="3470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=x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null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g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6372554" y="29777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4180112" y="23935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7681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3CAE8DB-5544-4D81-A64D-F6EF0D375C0D}"/>
              </a:ext>
            </a:extLst>
          </p:cNvPr>
          <p:cNvGrpSpPr/>
          <p:nvPr/>
        </p:nvGrpSpPr>
        <p:grpSpPr>
          <a:xfrm>
            <a:off x="959999" y="2400000"/>
            <a:ext cx="2381913" cy="2619259"/>
            <a:chOff x="959999" y="2400000"/>
            <a:chExt cx="2381913" cy="261925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959999" y="3965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150956" y="34538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1036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33CBB4-BDE5-48CF-BF17-E93A2C2EE113}"/>
              </a:ext>
            </a:extLst>
          </p:cNvPr>
          <p:cNvGrpSpPr/>
          <p:nvPr/>
        </p:nvGrpSpPr>
        <p:grpSpPr>
          <a:xfrm>
            <a:off x="533400" y="304800"/>
            <a:ext cx="8229600" cy="6096000"/>
            <a:chOff x="533400" y="304800"/>
            <a:chExt cx="8229600" cy="609600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/>
            <p:nvPr/>
          </p:nvCxnSpPr>
          <p:spPr>
            <a:xfrm>
              <a:off x="2895600" y="2209800"/>
              <a:ext cx="0" cy="1524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2209800"/>
              <a:ext cx="0" cy="4191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743200"/>
              <a:ext cx="32766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3622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505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762000" y="3581400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B1</a:t>
              </a:r>
            </a:p>
            <a:p>
              <a:r>
                <a:rPr lang="en-US"/>
                <a:t>FLOATING</a:t>
              </a:r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3340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E74B23-7D41-46F1-921C-6A95020920C8}"/>
                </a:ext>
              </a:extLst>
            </p:cNvPr>
            <p:cNvSpPr txBox="1"/>
            <p:nvPr/>
          </p:nvSpPr>
          <p:spPr>
            <a:xfrm>
              <a:off x="685800" y="5410200"/>
              <a:ext cx="114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VM BN</a:t>
              </a:r>
            </a:p>
            <a:p>
              <a:r>
                <a:rPr lang="en-US"/>
                <a:t>FLOATING</a:t>
              </a:r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/>
            <p:nvPr/>
          </p:nvCxnSpPr>
          <p:spPr>
            <a:xfrm>
              <a:off x="1981200" y="57150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057400" y="39624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FD37C0-F6D7-48A1-9477-70A7134B47A1}"/>
                </a:ext>
              </a:extLst>
            </p:cNvPr>
            <p:cNvSpPr/>
            <p:nvPr/>
          </p:nvSpPr>
          <p:spPr>
            <a:xfrm>
              <a:off x="6172200" y="3733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A2AD44-E906-440B-B49A-DCE34B6D955B}"/>
                </a:ext>
              </a:extLst>
            </p:cNvPr>
            <p:cNvSpPr txBox="1"/>
            <p:nvPr/>
          </p:nvSpPr>
          <p:spPr>
            <a:xfrm>
              <a:off x="6172200" y="3810000"/>
              <a:ext cx="5475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FIP</a:t>
              </a:r>
              <a:endParaRPr lang="en-1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/>
            <p:nvPr/>
          </p:nvCxnSpPr>
          <p:spPr>
            <a:xfrm>
              <a:off x="2895600" y="4191000"/>
              <a:ext cx="0" cy="13716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58674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5146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3124200" y="36576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3505200" y="3733800"/>
              <a:ext cx="1447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192.168.0.11</a:t>
              </a:r>
              <a:endParaRPr lang="en-150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192B21F8-4E8E-4559-9709-3E2B51FE5D74}"/>
                </a:ext>
              </a:extLst>
            </p:cNvPr>
            <p:cNvSpPr/>
            <p:nvPr/>
          </p:nvSpPr>
          <p:spPr>
            <a:xfrm>
              <a:off x="6629400" y="54102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3E2DF26-1345-4D4A-8941-50E9FBCC4FEC}"/>
                </a:ext>
              </a:extLst>
            </p:cNvPr>
            <p:cNvSpPr txBox="1"/>
            <p:nvPr/>
          </p:nvSpPr>
          <p:spPr>
            <a:xfrm>
              <a:off x="7010400" y="5486400"/>
              <a:ext cx="16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10.41.120.10N</a:t>
              </a:r>
              <a:endParaRPr lang="en-150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46482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FB931C2-BFB1-424B-81F8-59464E1114EA}"/>
                </a:ext>
              </a:extLst>
            </p:cNvPr>
            <p:cNvCxnSpPr>
              <a:cxnSpLocks/>
            </p:cNvCxnSpPr>
            <p:nvPr/>
          </p:nvCxnSpPr>
          <p:spPr>
            <a:xfrm>
              <a:off x="7696200" y="45720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80205AF-39AB-4E8D-83E1-FBAF398A2BE6}"/>
                </a:ext>
              </a:extLst>
            </p:cNvPr>
            <p:cNvSpPr/>
            <p:nvPr/>
          </p:nvSpPr>
          <p:spPr>
            <a:xfrm>
              <a:off x="2667000" y="3733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410A409-187E-4229-A93E-8CBEBD0B0CD7}"/>
                </a:ext>
              </a:extLst>
            </p:cNvPr>
            <p:cNvSpPr txBox="1"/>
            <p:nvPr/>
          </p:nvSpPr>
          <p:spPr>
            <a:xfrm>
              <a:off x="2743200" y="38100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22B4E8A-64EA-47C9-AF01-23EF271FB826}"/>
                </a:ext>
              </a:extLst>
            </p:cNvPr>
            <p:cNvSpPr/>
            <p:nvPr/>
          </p:nvSpPr>
          <p:spPr>
            <a:xfrm>
              <a:off x="2667000" y="5486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8513D5C-E299-4734-8B03-B13927D3E30E}"/>
                </a:ext>
              </a:extLst>
            </p:cNvPr>
            <p:cNvSpPr txBox="1"/>
            <p:nvPr/>
          </p:nvSpPr>
          <p:spPr>
            <a:xfrm>
              <a:off x="2743200" y="55626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DC06FA6-FCB5-4F23-A6D4-9887A8DFDF7D}"/>
                </a:ext>
              </a:extLst>
            </p:cNvPr>
            <p:cNvSpPr/>
            <p:nvPr/>
          </p:nvSpPr>
          <p:spPr>
            <a:xfrm>
              <a:off x="6172200" y="5486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321F718-411A-4262-B043-39542E7B087D}"/>
                </a:ext>
              </a:extLst>
            </p:cNvPr>
            <p:cNvSpPr txBox="1"/>
            <p:nvPr/>
          </p:nvSpPr>
          <p:spPr>
            <a:xfrm>
              <a:off x="6172200" y="5562600"/>
              <a:ext cx="5475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FIP</a:t>
              </a:r>
              <a:endParaRPr lang="en-15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34F5DDB6-FC93-441A-B3BB-1FF7B1FA9071}"/>
                </a:ext>
              </a:extLst>
            </p:cNvPr>
            <p:cNvSpPr/>
            <p:nvPr/>
          </p:nvSpPr>
          <p:spPr>
            <a:xfrm>
              <a:off x="6629400" y="36576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B29EFFD-9991-4843-91FA-0331D9C01ACD}"/>
                </a:ext>
              </a:extLst>
            </p:cNvPr>
            <p:cNvSpPr txBox="1"/>
            <p:nvPr/>
          </p:nvSpPr>
          <p:spPr>
            <a:xfrm>
              <a:off x="7010400" y="3733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10.41.120.103</a:t>
              </a:r>
              <a:endParaRPr lang="en-150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4865FF02-B71E-4CF0-A9B4-152F3C6AF699}"/>
                </a:ext>
              </a:extLst>
            </p:cNvPr>
            <p:cNvSpPr/>
            <p:nvPr/>
          </p:nvSpPr>
          <p:spPr>
            <a:xfrm>
              <a:off x="3124200" y="5410200"/>
              <a:ext cx="2133600" cy="533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D1343AD-3CEB-4A0D-A853-44542FA67D69}"/>
                </a:ext>
              </a:extLst>
            </p:cNvPr>
            <p:cNvSpPr txBox="1"/>
            <p:nvPr/>
          </p:nvSpPr>
          <p:spPr>
            <a:xfrm>
              <a:off x="3505200" y="5486400"/>
              <a:ext cx="14478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/>
                <a:t>192.168.0.1N</a:t>
              </a:r>
              <a:endParaRPr lang="en-150"/>
            </a:p>
          </p:txBody>
        </p: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40771F3B-BD74-4D96-8131-D646BF10936F}"/>
                </a:ext>
              </a:extLst>
            </p:cNvPr>
            <p:cNvCxnSpPr>
              <a:cxnSpLocks/>
            </p:cNvCxnSpPr>
            <p:nvPr/>
          </p:nvCxnSpPr>
          <p:spPr>
            <a:xfrm>
              <a:off x="4114800" y="45720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7136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02CEBDB-9288-496C-ACC0-120AF67CD415}"/>
              </a:ext>
            </a:extLst>
          </p:cNvPr>
          <p:cNvGrpSpPr/>
          <p:nvPr/>
        </p:nvGrpSpPr>
        <p:grpSpPr>
          <a:xfrm>
            <a:off x="959999" y="2400000"/>
            <a:ext cx="2381913" cy="2619259"/>
            <a:chOff x="959999" y="2400000"/>
            <a:chExt cx="2381913" cy="261925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non-null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959999" y="3965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inVirtualLinkDesc =null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150956" y="34538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654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3715EB6-D0EB-4815-A6DE-18EEF4723543}"/>
              </a:ext>
            </a:extLst>
          </p:cNvPr>
          <p:cNvGrpSpPr/>
          <p:nvPr/>
        </p:nvGrpSpPr>
        <p:grpSpPr>
          <a:xfrm>
            <a:off x="533400" y="304800"/>
            <a:ext cx="8229600" cy="6333530"/>
            <a:chOff x="533400" y="304800"/>
            <a:chExt cx="8229600" cy="633353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209800"/>
              <a:ext cx="0" cy="1143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2209800"/>
              <a:ext cx="0" cy="44196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743200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362200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33400" y="56388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/>
            <p:nvPr/>
          </p:nvCxnSpPr>
          <p:spPr>
            <a:xfrm>
              <a:off x="1981200" y="60198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F52D3C5-3022-41B4-9150-0A17EBD82021}"/>
                </a:ext>
              </a:extLst>
            </p:cNvPr>
            <p:cNvSpPr/>
            <p:nvPr/>
          </p:nvSpPr>
          <p:spPr>
            <a:xfrm>
              <a:off x="6172200" y="57912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BAFA68B-75E4-4678-83DA-C4B44003E17E}"/>
                </a:ext>
              </a:extLst>
            </p:cNvPr>
            <p:cNvSpPr txBox="1"/>
            <p:nvPr/>
          </p:nvSpPr>
          <p:spPr>
            <a:xfrm>
              <a:off x="6248400" y="58674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304800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524000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4724400"/>
              <a:ext cx="0" cy="11430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6172200"/>
              <a:ext cx="0" cy="4572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5146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5908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514600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1242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685800" y="31242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C1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057400" y="35814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AFD37C0-F6D7-48A1-9477-70A7134B47A1}"/>
                </a:ext>
              </a:extLst>
            </p:cNvPr>
            <p:cNvSpPr/>
            <p:nvPr/>
          </p:nvSpPr>
          <p:spPr>
            <a:xfrm>
              <a:off x="6172200" y="33528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AA2AD44-E906-440B-B49A-DCE34B6D955B}"/>
                </a:ext>
              </a:extLst>
            </p:cNvPr>
            <p:cNvSpPr txBox="1"/>
            <p:nvPr/>
          </p:nvSpPr>
          <p:spPr>
            <a:xfrm>
              <a:off x="6248400" y="34290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6629400" y="32766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7010400" y="33528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10.41.120.13</a:t>
              </a:r>
              <a:endParaRPr lang="en-150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01740850-9697-4846-A0F7-1AFC5391FD78}"/>
                </a:ext>
              </a:extLst>
            </p:cNvPr>
            <p:cNvCxnSpPr>
              <a:cxnSpLocks/>
            </p:cNvCxnSpPr>
            <p:nvPr/>
          </p:nvCxnSpPr>
          <p:spPr>
            <a:xfrm>
              <a:off x="1219200" y="51054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FB931C2-BFB1-424B-81F8-59464E1114EA}"/>
                </a:ext>
              </a:extLst>
            </p:cNvPr>
            <p:cNvCxnSpPr>
              <a:cxnSpLocks/>
            </p:cNvCxnSpPr>
            <p:nvPr/>
          </p:nvCxnSpPr>
          <p:spPr>
            <a:xfrm>
              <a:off x="7772400" y="5105400"/>
              <a:ext cx="0" cy="533400"/>
            </a:xfrm>
            <a:prstGeom prst="line">
              <a:avLst/>
            </a:prstGeom>
            <a:ln w="920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1B3421-87F5-4CB3-8837-E32984BD4EF1}"/>
                </a:ext>
              </a:extLst>
            </p:cNvPr>
            <p:cNvSpPr/>
            <p:nvPr/>
          </p:nvSpPr>
          <p:spPr>
            <a:xfrm>
              <a:off x="609600" y="4114800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64001E0-6D62-44CF-816E-B564031942F5}"/>
                </a:ext>
              </a:extLst>
            </p:cNvPr>
            <p:cNvCxnSpPr/>
            <p:nvPr/>
          </p:nvCxnSpPr>
          <p:spPr>
            <a:xfrm>
              <a:off x="2057400" y="4572000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479046-019B-4302-973A-D7CF9121C566}"/>
                </a:ext>
              </a:extLst>
            </p:cNvPr>
            <p:cNvSpPr/>
            <p:nvPr/>
          </p:nvSpPr>
          <p:spPr>
            <a:xfrm>
              <a:off x="6172200" y="4343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A10469E-6758-487F-8348-0B296E853021}"/>
                </a:ext>
              </a:extLst>
            </p:cNvPr>
            <p:cNvSpPr txBox="1"/>
            <p:nvPr/>
          </p:nvSpPr>
          <p:spPr>
            <a:xfrm>
              <a:off x="6248400" y="4419600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70B9DAD-C06F-426E-A4B4-DE220ACF40D8}"/>
                </a:ext>
              </a:extLst>
            </p:cNvPr>
            <p:cNvGrpSpPr/>
            <p:nvPr/>
          </p:nvGrpSpPr>
          <p:grpSpPr>
            <a:xfrm>
              <a:off x="6629400" y="4038600"/>
              <a:ext cx="2133600" cy="999530"/>
              <a:chOff x="6629400" y="4038600"/>
              <a:chExt cx="2133600" cy="99953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2A74200-DDB6-477C-BA08-545BADF3ABBB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09B2844-B561-42CC-91F1-3C1EAF5620CD}"/>
                  </a:ext>
                </a:extLst>
              </p:cNvPr>
              <p:cNvSpPr txBox="1"/>
              <p:nvPr/>
            </p:nvSpPr>
            <p:spPr>
              <a:xfrm>
                <a:off x="6705600" y="41148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10.41.120.14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10.41.120.13</a:t>
                </a:r>
                <a:endParaRPr lang="en-150"/>
              </a:p>
            </p:txBody>
          </p: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D57A3E-9516-446D-A3F9-BE8F4C54877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3733800"/>
              <a:ext cx="0" cy="685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47725B27-CF7C-4775-B7E7-F6C9034DA746}"/>
                </a:ext>
              </a:extLst>
            </p:cNvPr>
            <p:cNvGrpSpPr/>
            <p:nvPr/>
          </p:nvGrpSpPr>
          <p:grpSpPr>
            <a:xfrm>
              <a:off x="6629400" y="5638800"/>
              <a:ext cx="2133600" cy="999530"/>
              <a:chOff x="6629400" y="4038600"/>
              <a:chExt cx="2133600" cy="999530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DEBA82D-FBC9-4315-9CAF-67570185F5EB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5C39356-6D22-4E64-975E-C6173940FF0F}"/>
                  </a:ext>
                </a:extLst>
              </p:cNvPr>
              <p:cNvSpPr txBox="1"/>
              <p:nvPr/>
            </p:nvSpPr>
            <p:spPr>
              <a:xfrm>
                <a:off x="6705600" y="41148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10.41.120.1N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10.41.120.13</a:t>
                </a:r>
                <a:endParaRPr lang="en-150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97A1656-3CC1-45A8-8BC8-BE02AE3BF31F}"/>
                </a:ext>
              </a:extLst>
            </p:cNvPr>
            <p:cNvSpPr txBox="1"/>
            <p:nvPr/>
          </p:nvSpPr>
          <p:spPr>
            <a:xfrm>
              <a:off x="685800" y="41148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C2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7F208E4-9E95-41F1-8305-25970C8A3F8D}"/>
                </a:ext>
              </a:extLst>
            </p:cNvPr>
            <p:cNvSpPr txBox="1"/>
            <p:nvPr/>
          </p:nvSpPr>
          <p:spPr>
            <a:xfrm>
              <a:off x="609600" y="5638800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CN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Re-using</a:t>
              </a:r>
              <a:endParaRPr lang="en-150" sz="16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748080-BB3E-4DB6-9A69-E315A93361AC}"/>
                </a:ext>
              </a:extLst>
            </p:cNvPr>
            <p:cNvCxnSpPr>
              <a:stCxn id="21" idx="2"/>
              <a:endCxn id="62" idx="3"/>
            </p:cNvCxnSpPr>
            <p:nvPr/>
          </p:nvCxnSpPr>
          <p:spPr>
            <a:xfrm flipH="1">
              <a:off x="2057400" y="3581400"/>
              <a:ext cx="4114800" cy="94889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7DBDE-49DB-4CBF-BA18-5C56617AFBD8}"/>
                </a:ext>
              </a:extLst>
            </p:cNvPr>
            <p:cNvCxnSpPr>
              <a:stCxn id="21" idx="2"/>
              <a:endCxn id="13" idx="3"/>
            </p:cNvCxnSpPr>
            <p:nvPr/>
          </p:nvCxnSpPr>
          <p:spPr>
            <a:xfrm flipH="1">
              <a:off x="1981200" y="3581400"/>
              <a:ext cx="4191000" cy="24765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816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4E6242-18C6-470F-ACF3-D9772DAB53AC}"/>
              </a:ext>
            </a:extLst>
          </p:cNvPr>
          <p:cNvGrpSpPr/>
          <p:nvPr/>
        </p:nvGrpSpPr>
        <p:grpSpPr>
          <a:xfrm>
            <a:off x="959999" y="2342738"/>
            <a:ext cx="5765312" cy="2714921"/>
            <a:chOff x="959999" y="2342738"/>
            <a:chExt cx="5765312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959999" y="3965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150956" y="34538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4343400" y="23427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4343398" y="40037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5534354" y="35111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3341912" y="29269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25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B4B93F51-384A-4E7F-A44A-D633DB442E38}"/>
              </a:ext>
            </a:extLst>
          </p:cNvPr>
          <p:cNvGrpSpPr/>
          <p:nvPr/>
        </p:nvGrpSpPr>
        <p:grpSpPr>
          <a:xfrm>
            <a:off x="609600" y="11264"/>
            <a:ext cx="8215023" cy="6863964"/>
            <a:chOff x="547977" y="13252"/>
            <a:chExt cx="8215023" cy="6863964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1918252"/>
              <a:ext cx="0" cy="158694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E8A90D-1335-4210-8F8D-A5C1D35BBF3D}"/>
                </a:ext>
              </a:extLst>
            </p:cNvPr>
            <p:cNvCxnSpPr>
              <a:cxnSpLocks/>
            </p:cNvCxnSpPr>
            <p:nvPr/>
          </p:nvCxnSpPr>
          <p:spPr>
            <a:xfrm>
              <a:off x="6400800" y="1905000"/>
              <a:ext cx="0" cy="4876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2451652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191000" y="2070652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547977" y="5877686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/>
            <p:nvPr/>
          </p:nvCxnSpPr>
          <p:spPr>
            <a:xfrm>
              <a:off x="1981200" y="6258686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F52D3C5-3022-41B4-9150-0A17EBD82021}"/>
                </a:ext>
              </a:extLst>
            </p:cNvPr>
            <p:cNvSpPr/>
            <p:nvPr/>
          </p:nvSpPr>
          <p:spPr>
            <a:xfrm>
              <a:off x="6172200" y="6030086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BAFA68B-75E4-4678-83DA-C4B44003E17E}"/>
                </a:ext>
              </a:extLst>
            </p:cNvPr>
            <p:cNvSpPr txBox="1"/>
            <p:nvPr/>
          </p:nvSpPr>
          <p:spPr>
            <a:xfrm>
              <a:off x="6248400" y="6106286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6DDA699-4113-485E-928A-467A6382BB7F}"/>
                </a:ext>
              </a:extLst>
            </p:cNvPr>
            <p:cNvSpPr/>
            <p:nvPr/>
          </p:nvSpPr>
          <p:spPr>
            <a:xfrm>
              <a:off x="6172200" y="2223052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116CA04-DDF7-4F32-8D2C-EC1997F74889}"/>
                </a:ext>
              </a:extLst>
            </p:cNvPr>
            <p:cNvSpPr txBox="1"/>
            <p:nvPr/>
          </p:nvSpPr>
          <p:spPr>
            <a:xfrm>
              <a:off x="6248400" y="2299252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743200" y="13252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00200" y="1232452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1AC6216-7C65-4E59-9E6D-9D3EFD7BFC3F}"/>
                </a:ext>
              </a:extLst>
            </p:cNvPr>
            <p:cNvSpPr txBox="1"/>
            <p:nvPr/>
          </p:nvSpPr>
          <p:spPr>
            <a:xfrm>
              <a:off x="6172200" y="13252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29200" y="1232452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5191886"/>
              <a:ext cx="0" cy="914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6411086"/>
              <a:ext cx="0" cy="29451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667000" y="2223052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743200" y="2299252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343400" y="2223052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09600" y="3363086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685800" y="3363086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D1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057400" y="3820286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BEC9842-0E74-41AF-B328-AD498AAB5BB7}"/>
                </a:ext>
              </a:extLst>
            </p:cNvPr>
            <p:cNvGrpSpPr/>
            <p:nvPr/>
          </p:nvGrpSpPr>
          <p:grpSpPr>
            <a:xfrm>
              <a:off x="6172200" y="3591686"/>
              <a:ext cx="457200" cy="457200"/>
              <a:chOff x="6172200" y="3352800"/>
              <a:chExt cx="457200" cy="45720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AFD37C0-F6D7-48A1-9477-70A7134B47A1}"/>
                  </a:ext>
                </a:extLst>
              </p:cNvPr>
              <p:cNvSpPr/>
              <p:nvPr/>
            </p:nvSpPr>
            <p:spPr>
              <a:xfrm>
                <a:off x="61722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AA2AD44-E906-440B-B49A-DCE34B6D955B}"/>
                  </a:ext>
                </a:extLst>
              </p:cNvPr>
              <p:cNvSpPr txBox="1"/>
              <p:nvPr/>
            </p:nvSpPr>
            <p:spPr>
              <a:xfrm>
                <a:off x="6248400" y="34290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12DD312F-EF78-4F00-BA04-52AE911618BE}"/>
                </a:ext>
              </a:extLst>
            </p:cNvPr>
            <p:cNvSpPr/>
            <p:nvPr/>
          </p:nvSpPr>
          <p:spPr>
            <a:xfrm>
              <a:off x="6629400" y="2667000"/>
              <a:ext cx="2133600" cy="5334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42467F-5F2B-4FA9-A02D-0220EC70C02F}"/>
                </a:ext>
              </a:extLst>
            </p:cNvPr>
            <p:cNvSpPr txBox="1"/>
            <p:nvPr/>
          </p:nvSpPr>
          <p:spPr>
            <a:xfrm>
              <a:off x="6858000" y="27432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10.41.120.23</a:t>
              </a:r>
              <a:endParaRPr lang="en-150"/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FB931C2-BFB1-424B-81F8-59464E1114EA}"/>
                </a:ext>
              </a:extLst>
            </p:cNvPr>
            <p:cNvCxnSpPr>
              <a:cxnSpLocks/>
            </p:cNvCxnSpPr>
            <p:nvPr/>
          </p:nvCxnSpPr>
          <p:spPr>
            <a:xfrm>
              <a:off x="7696200" y="5496686"/>
              <a:ext cx="0" cy="381000"/>
            </a:xfrm>
            <a:prstGeom prst="line">
              <a:avLst/>
            </a:prstGeom>
            <a:ln w="7302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1B3421-87F5-4CB3-8837-E32984BD4EF1}"/>
                </a:ext>
              </a:extLst>
            </p:cNvPr>
            <p:cNvSpPr/>
            <p:nvPr/>
          </p:nvSpPr>
          <p:spPr>
            <a:xfrm>
              <a:off x="609600" y="4582286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64001E0-6D62-44CF-816E-B564031942F5}"/>
                </a:ext>
              </a:extLst>
            </p:cNvPr>
            <p:cNvCxnSpPr/>
            <p:nvPr/>
          </p:nvCxnSpPr>
          <p:spPr>
            <a:xfrm>
              <a:off x="2057400" y="5039486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7479046-019B-4302-973A-D7CF9121C566}"/>
                </a:ext>
              </a:extLst>
            </p:cNvPr>
            <p:cNvSpPr/>
            <p:nvPr/>
          </p:nvSpPr>
          <p:spPr>
            <a:xfrm>
              <a:off x="6172200" y="4810886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A10469E-6758-487F-8348-0B296E853021}"/>
                </a:ext>
              </a:extLst>
            </p:cNvPr>
            <p:cNvSpPr txBox="1"/>
            <p:nvPr/>
          </p:nvSpPr>
          <p:spPr>
            <a:xfrm>
              <a:off x="6248400" y="4887086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70B9DAD-C06F-426E-A4B4-DE220ACF40D8}"/>
                </a:ext>
              </a:extLst>
            </p:cNvPr>
            <p:cNvGrpSpPr/>
            <p:nvPr/>
          </p:nvGrpSpPr>
          <p:grpSpPr>
            <a:xfrm>
              <a:off x="6629400" y="4506086"/>
              <a:ext cx="2133600" cy="999530"/>
              <a:chOff x="6629400" y="4038600"/>
              <a:chExt cx="2133600" cy="999530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2A74200-DDB6-477C-BA08-545BADF3ABBB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09B2844-B561-42CC-91F1-3C1EAF5620CD}"/>
                  </a:ext>
                </a:extLst>
              </p:cNvPr>
              <p:cNvSpPr txBox="1"/>
              <p:nvPr/>
            </p:nvSpPr>
            <p:spPr>
              <a:xfrm>
                <a:off x="6705600" y="41148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10.41.120.25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10.41.120.23</a:t>
                </a:r>
                <a:endParaRPr lang="en-150"/>
              </a:p>
            </p:txBody>
          </p:sp>
        </p:grp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D57A3E-9516-446D-A3F9-BE8F4C54877B}"/>
                </a:ext>
              </a:extLst>
            </p:cNvPr>
            <p:cNvCxnSpPr>
              <a:cxnSpLocks/>
            </p:cNvCxnSpPr>
            <p:nvPr/>
          </p:nvCxnSpPr>
          <p:spPr>
            <a:xfrm>
              <a:off x="2895600" y="3972686"/>
              <a:ext cx="0" cy="914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47725B27-CF7C-4775-B7E7-F6C9034DA746}"/>
                </a:ext>
              </a:extLst>
            </p:cNvPr>
            <p:cNvGrpSpPr/>
            <p:nvPr/>
          </p:nvGrpSpPr>
          <p:grpSpPr>
            <a:xfrm>
              <a:off x="6629400" y="5877686"/>
              <a:ext cx="2133600" cy="999530"/>
              <a:chOff x="6629400" y="4038600"/>
              <a:chExt cx="2133600" cy="999530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DEBA82D-FBC9-4315-9CAF-67570185F5EB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5C39356-6D22-4E64-975E-C6173940FF0F}"/>
                  </a:ext>
                </a:extLst>
              </p:cNvPr>
              <p:cNvSpPr txBox="1"/>
              <p:nvPr/>
            </p:nvSpPr>
            <p:spPr>
              <a:xfrm>
                <a:off x="6705600" y="41148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10.41.120.2N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10.41.120.23</a:t>
                </a:r>
                <a:endParaRPr lang="en-150"/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97A1656-3CC1-45A8-8BC8-BE02AE3BF31F}"/>
                </a:ext>
              </a:extLst>
            </p:cNvPr>
            <p:cNvSpPr txBox="1"/>
            <p:nvPr/>
          </p:nvSpPr>
          <p:spPr>
            <a:xfrm>
              <a:off x="685800" y="4582286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D2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7F208E4-9E95-41F1-8305-25970C8A3F8D}"/>
                </a:ext>
              </a:extLst>
            </p:cNvPr>
            <p:cNvSpPr txBox="1"/>
            <p:nvPr/>
          </p:nvSpPr>
          <p:spPr>
            <a:xfrm>
              <a:off x="609600" y="5877686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DN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748080-BB3E-4DB6-9A69-E315A93361AC}"/>
                </a:ext>
              </a:extLst>
            </p:cNvPr>
            <p:cNvCxnSpPr>
              <a:cxnSpLocks/>
              <a:stCxn id="70" idx="2"/>
              <a:endCxn id="62" idx="3"/>
            </p:cNvCxnSpPr>
            <p:nvPr/>
          </p:nvCxnSpPr>
          <p:spPr>
            <a:xfrm flipH="1">
              <a:off x="2057400" y="2971800"/>
              <a:ext cx="4114800" cy="202598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7DBDE-49DB-4CBF-BA18-5C56617AFBD8}"/>
                </a:ext>
              </a:extLst>
            </p:cNvPr>
            <p:cNvCxnSpPr>
              <a:cxnSpLocks/>
              <a:stCxn id="70" idx="2"/>
              <a:endCxn id="13" idx="3"/>
            </p:cNvCxnSpPr>
            <p:nvPr/>
          </p:nvCxnSpPr>
          <p:spPr>
            <a:xfrm flipH="1">
              <a:off x="1995777" y="2971800"/>
              <a:ext cx="4176423" cy="3324986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C507835-73B5-4E35-BB0A-0499E44D0C20}"/>
                </a:ext>
              </a:extLst>
            </p:cNvPr>
            <p:cNvGrpSpPr/>
            <p:nvPr/>
          </p:nvGrpSpPr>
          <p:grpSpPr>
            <a:xfrm>
              <a:off x="6172200" y="2743200"/>
              <a:ext cx="457200" cy="457200"/>
              <a:chOff x="6172200" y="3352800"/>
              <a:chExt cx="457200" cy="457200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0251F8BE-EC5B-4BA6-BF34-2AF5E84E5078}"/>
                  </a:ext>
                </a:extLst>
              </p:cNvPr>
              <p:cNvSpPr/>
              <p:nvPr/>
            </p:nvSpPr>
            <p:spPr>
              <a:xfrm>
                <a:off x="6172200" y="3352800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6739E9E1-869C-47E8-9644-E89CDBF3E2C3}"/>
                  </a:ext>
                </a:extLst>
              </p:cNvPr>
              <p:cNvSpPr txBox="1"/>
              <p:nvPr/>
            </p:nvSpPr>
            <p:spPr>
              <a:xfrm>
                <a:off x="6248400" y="3429000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</p:grp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805D2F1-A26E-46D3-9FEB-181698514519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00" y="5496686"/>
              <a:ext cx="0" cy="381000"/>
            </a:xfrm>
            <a:prstGeom prst="line">
              <a:avLst/>
            </a:prstGeom>
            <a:ln w="7302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275B0F3B-34E4-42AD-A15C-278DCBE37A46}"/>
                </a:ext>
              </a:extLst>
            </p:cNvPr>
            <p:cNvGrpSpPr/>
            <p:nvPr/>
          </p:nvGrpSpPr>
          <p:grpSpPr>
            <a:xfrm>
              <a:off x="6629400" y="3439286"/>
              <a:ext cx="2133600" cy="999530"/>
              <a:chOff x="6629400" y="4038600"/>
              <a:chExt cx="2133600" cy="999530"/>
            </a:xfrm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C4342097-D277-4181-A388-D9039598B8F4}"/>
                  </a:ext>
                </a:extLst>
              </p:cNvPr>
              <p:cNvSpPr/>
              <p:nvPr/>
            </p:nvSpPr>
            <p:spPr>
              <a:xfrm>
                <a:off x="6629400" y="4038600"/>
                <a:ext cx="2133600" cy="9906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89DD1F82-980E-403B-8F27-2C509B2CD54C}"/>
                  </a:ext>
                </a:extLst>
              </p:cNvPr>
              <p:cNvSpPr txBox="1"/>
              <p:nvPr/>
            </p:nvSpPr>
            <p:spPr>
              <a:xfrm>
                <a:off x="6705600" y="4114800"/>
                <a:ext cx="198120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10.41.120.24</a:t>
                </a:r>
              </a:p>
              <a:p>
                <a:pPr algn="ctr"/>
                <a:r>
                  <a:rPr lang="en-US"/>
                  <a:t>allowed address</a:t>
                </a:r>
              </a:p>
              <a:p>
                <a:pPr algn="ctr"/>
                <a:r>
                  <a:rPr lang="en-US"/>
                  <a:t>10.41.120.23</a:t>
                </a:r>
                <a:endParaRPr lang="en-150"/>
              </a:p>
            </p:txBody>
          </p: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925029F-0D7C-413B-9C72-CE4BB6E4BA4E}"/>
                </a:ext>
              </a:extLst>
            </p:cNvPr>
            <p:cNvCxnSpPr>
              <a:stCxn id="70" idx="2"/>
              <a:endCxn id="10" idx="3"/>
            </p:cNvCxnSpPr>
            <p:nvPr/>
          </p:nvCxnSpPr>
          <p:spPr>
            <a:xfrm flipH="1">
              <a:off x="2057400" y="2971800"/>
              <a:ext cx="4114800" cy="80678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8712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EE77CB2-3960-491A-A39E-870626479F3D}"/>
              </a:ext>
            </a:extLst>
          </p:cNvPr>
          <p:cNvGrpSpPr/>
          <p:nvPr/>
        </p:nvGrpSpPr>
        <p:grpSpPr>
          <a:xfrm>
            <a:off x="959999" y="2342738"/>
            <a:ext cx="5765312" cy="2714921"/>
            <a:chOff x="959999" y="2342738"/>
            <a:chExt cx="5765312" cy="271492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BA3376-45A0-4819-8F0D-B3132998A307}"/>
                </a:ext>
              </a:extLst>
            </p:cNvPr>
            <p:cNvSpPr txBox="1"/>
            <p:nvPr/>
          </p:nvSpPr>
          <p:spPr>
            <a:xfrm>
              <a:off x="960001" y="2400000"/>
              <a:ext cx="2381911" cy="10538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VduCpd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de-DE" sz="1400" b="1" dirty="0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 dirty="0">
                  <a:solidFill>
                    <a:prstClr val="black"/>
                  </a:solidFill>
                  <a:latin typeface="Calibri" panose="020F0502020204030204"/>
                </a:rPr>
                <a:t>=a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E29D47-C517-4FA4-81DA-F368F304A055}"/>
                </a:ext>
              </a:extLst>
            </p:cNvPr>
            <p:cNvSpPr txBox="1"/>
            <p:nvPr/>
          </p:nvSpPr>
          <p:spPr>
            <a:xfrm>
              <a:off x="959999" y="39653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dirty="0" err="1">
                  <a:latin typeface="Calibri" panose="020F0502020204030204"/>
                </a:rPr>
                <a:t>id</a:t>
              </a:r>
              <a:r>
                <a:rPr lang="de-DE" sz="1400" b="1" dirty="0">
                  <a:latin typeface="Calibri" panose="020F0502020204030204"/>
                </a:rPr>
                <a:t>=x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7FF22E7-73A4-4CA7-976C-DE788C8E8906}"/>
                </a:ext>
              </a:extLst>
            </p:cNvPr>
            <p:cNvCxnSpPr>
              <a:cxnSpLocks/>
              <a:stCxn id="7" idx="0"/>
              <a:endCxn id="6" idx="2"/>
            </p:cNvCxnSpPr>
            <p:nvPr/>
          </p:nvCxnSpPr>
          <p:spPr>
            <a:xfrm flipV="1">
              <a:off x="2150956" y="3453875"/>
              <a:ext cx="1" cy="51151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8F12A9-496D-46E9-80D2-8FAE35A0545A}"/>
                </a:ext>
              </a:extLst>
            </p:cNvPr>
            <p:cNvSpPr txBox="1"/>
            <p:nvPr/>
          </p:nvSpPr>
          <p:spPr>
            <a:xfrm>
              <a:off x="4343400" y="2342738"/>
              <a:ext cx="2381911" cy="11683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VipCpd </a:t>
              </a:r>
              <a:r>
                <a:rPr lang="de-DE" sz="1400" b="1" err="1">
                  <a:solidFill>
                    <a:prstClr val="black"/>
                  </a:solidFill>
                  <a:latin typeface="Calibri" panose="020F0502020204030204"/>
                </a:rPr>
                <a:t>id</a:t>
              </a:r>
              <a:r>
                <a:rPr lang="de-DE" sz="1400" b="1">
                  <a:solidFill>
                    <a:prstClr val="black"/>
                  </a:solidFill>
                  <a:latin typeface="Calibri" panose="020F0502020204030204"/>
                </a:rPr>
                <a:t>=v</a:t>
              </a:r>
              <a:endParaRPr lang="de-DE" sz="1400" b="1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dedicatedIpAddress = true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intCpd = a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7925FA-668C-4097-B278-D3AD293E7521}"/>
                </a:ext>
              </a:extLst>
            </p:cNvPr>
            <p:cNvSpPr txBox="1"/>
            <p:nvPr/>
          </p:nvSpPr>
          <p:spPr>
            <a:xfrm>
              <a:off x="4343398" y="4003787"/>
              <a:ext cx="2381911" cy="105387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noAutofit/>
            </a:bodyPr>
            <a:lstStyle/>
            <a:p>
              <a:pPr defTabSz="914377"/>
              <a:r>
                <a:rPr lang="de-DE" sz="1400" b="1">
                  <a:latin typeface="Calibri" panose="020F0502020204030204"/>
                </a:rPr>
                <a:t>VnfExtCpd </a:t>
              </a:r>
              <a:r>
                <a:rPr lang="de-DE" sz="1400" b="1" err="1">
                  <a:latin typeface="Calibri" panose="020F0502020204030204"/>
                </a:rPr>
                <a:t>id</a:t>
              </a:r>
              <a:r>
                <a:rPr lang="de-DE" sz="1400" b="1">
                  <a:latin typeface="Calibri" panose="020F0502020204030204"/>
                </a:rPr>
                <a:t>=y</a:t>
              </a:r>
              <a:endParaRPr lang="de-DE" sz="1400" b="1" dirty="0">
                <a:latin typeface="Calibri" panose="020F0502020204030204"/>
              </a:endParaRP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floatingIpActivated = false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vipCpd = v</a:t>
              </a:r>
            </a:p>
            <a:p>
              <a:pPr defTabSz="914377"/>
              <a:r>
                <a:rPr lang="de-DE" sz="1400">
                  <a:solidFill>
                    <a:prstClr val="black"/>
                  </a:solidFill>
                  <a:latin typeface="Calibri" panose="020F0502020204030204"/>
                </a:rPr>
                <a:t>intVirtualLinkDesc = null</a:t>
              </a: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  <a:p>
              <a:pPr defTabSz="914377"/>
              <a:endParaRPr lang="de-DE" sz="14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EA939EF7-58C5-4049-B2F4-52963BF1F88D}"/>
                </a:ext>
              </a:extLst>
            </p:cNvPr>
            <p:cNvCxnSpPr>
              <a:cxnSpLocks/>
              <a:stCxn id="11" idx="0"/>
              <a:endCxn id="10" idx="2"/>
            </p:cNvCxnSpPr>
            <p:nvPr/>
          </p:nvCxnSpPr>
          <p:spPr>
            <a:xfrm flipV="1">
              <a:off x="5534354" y="3511137"/>
              <a:ext cx="2" cy="4926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1CC19E0A-27E3-4942-9F38-27ABCEFA0374}"/>
                </a:ext>
              </a:extLst>
            </p:cNvPr>
            <p:cNvCxnSpPr>
              <a:cxnSpLocks/>
              <a:stCxn id="10" idx="1"/>
              <a:endCxn id="6" idx="3"/>
            </p:cNvCxnSpPr>
            <p:nvPr/>
          </p:nvCxnSpPr>
          <p:spPr>
            <a:xfrm flipH="1">
              <a:off x="3341912" y="2926938"/>
              <a:ext cx="10014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7207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B94A8D08-C5CF-4C11-86A6-43D15A0EB78F}"/>
              </a:ext>
            </a:extLst>
          </p:cNvPr>
          <p:cNvGrpSpPr/>
          <p:nvPr/>
        </p:nvGrpSpPr>
        <p:grpSpPr>
          <a:xfrm>
            <a:off x="609600" y="35781"/>
            <a:ext cx="8229600" cy="6863964"/>
            <a:chOff x="609600" y="0"/>
            <a:chExt cx="8229600" cy="6863964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FB165621-45FB-44A4-A759-B1442BFE2B4B}"/>
                </a:ext>
              </a:extLst>
            </p:cNvPr>
            <p:cNvCxnSpPr>
              <a:cxnSpLocks/>
            </p:cNvCxnSpPr>
            <p:nvPr/>
          </p:nvCxnSpPr>
          <p:spPr>
            <a:xfrm>
              <a:off x="2957223" y="1916264"/>
              <a:ext cx="0" cy="158694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9E8544B-BE27-4CFC-B711-B7188B713673}"/>
                </a:ext>
              </a:extLst>
            </p:cNvPr>
            <p:cNvCxnSpPr>
              <a:cxnSpLocks/>
            </p:cNvCxnSpPr>
            <p:nvPr/>
          </p:nvCxnSpPr>
          <p:spPr>
            <a:xfrm>
              <a:off x="2957223" y="2449664"/>
              <a:ext cx="32766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C9962326-4AEB-456C-AE9F-82B704BD6D33}"/>
                </a:ext>
              </a:extLst>
            </p:cNvPr>
            <p:cNvSpPr/>
            <p:nvPr/>
          </p:nvSpPr>
          <p:spPr>
            <a:xfrm>
              <a:off x="4252623" y="2068664"/>
              <a:ext cx="1066800" cy="8382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DC8FE86-194C-44DD-A028-D50633DEB25B}"/>
                </a:ext>
              </a:extLst>
            </p:cNvPr>
            <p:cNvSpPr/>
            <p:nvPr/>
          </p:nvSpPr>
          <p:spPr>
            <a:xfrm>
              <a:off x="609600" y="5875698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FBC2845-938E-49F8-B956-954C77740285}"/>
                </a:ext>
              </a:extLst>
            </p:cNvPr>
            <p:cNvCxnSpPr/>
            <p:nvPr/>
          </p:nvCxnSpPr>
          <p:spPr>
            <a:xfrm>
              <a:off x="2042823" y="6256698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6A7A223-F3BB-430F-8D43-AE378C1C1B37}"/>
                </a:ext>
              </a:extLst>
            </p:cNvPr>
            <p:cNvSpPr txBox="1"/>
            <p:nvPr/>
          </p:nvSpPr>
          <p:spPr>
            <a:xfrm>
              <a:off x="2804823" y="11264"/>
              <a:ext cx="381000" cy="1905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15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8905AC-1168-41FF-8727-CEB652B38E93}"/>
                </a:ext>
              </a:extLst>
            </p:cNvPr>
            <p:cNvSpPr txBox="1"/>
            <p:nvPr/>
          </p:nvSpPr>
          <p:spPr>
            <a:xfrm>
              <a:off x="1661823" y="1230464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Internal network</a:t>
              </a:r>
              <a:endParaRPr lang="en-1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5ABA359-3815-4A05-AE98-B1AB376FD26B}"/>
                </a:ext>
              </a:extLst>
            </p:cNvPr>
            <p:cNvSpPr txBox="1"/>
            <p:nvPr/>
          </p:nvSpPr>
          <p:spPr>
            <a:xfrm>
              <a:off x="5090823" y="1230464"/>
              <a:ext cx="2667000" cy="369332"/>
            </a:xfrm>
            <a:prstGeom prst="rect">
              <a:avLst/>
            </a:prstGeom>
            <a:noFill/>
            <a:scene3d>
              <a:camera prst="orthographicFront">
                <a:rot lat="0" lon="0" rev="162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en-US"/>
                <a:t>External network</a:t>
              </a:r>
              <a:endParaRPr lang="en-15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0D66786-CF31-481A-A7D4-9DDD93F674C8}"/>
                </a:ext>
              </a:extLst>
            </p:cNvPr>
            <p:cNvCxnSpPr>
              <a:cxnSpLocks/>
            </p:cNvCxnSpPr>
            <p:nvPr/>
          </p:nvCxnSpPr>
          <p:spPr>
            <a:xfrm>
              <a:off x="2957223" y="5189898"/>
              <a:ext cx="0" cy="914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204B096-E0C6-46E2-9AEC-BBEB0E898353}"/>
                </a:ext>
              </a:extLst>
            </p:cNvPr>
            <p:cNvCxnSpPr>
              <a:cxnSpLocks/>
            </p:cNvCxnSpPr>
            <p:nvPr/>
          </p:nvCxnSpPr>
          <p:spPr>
            <a:xfrm>
              <a:off x="2957223" y="6409098"/>
              <a:ext cx="0" cy="29451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D4EF65-7EB6-4B4D-96C9-A847CDE94D1D}"/>
                </a:ext>
              </a:extLst>
            </p:cNvPr>
            <p:cNvSpPr/>
            <p:nvPr/>
          </p:nvSpPr>
          <p:spPr>
            <a:xfrm>
              <a:off x="2728623" y="222106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1C3AE-632A-4BFD-8729-180FA75F6CA9}"/>
                </a:ext>
              </a:extLst>
            </p:cNvPr>
            <p:cNvSpPr txBox="1"/>
            <p:nvPr/>
          </p:nvSpPr>
          <p:spPr>
            <a:xfrm>
              <a:off x="2804823" y="2297264"/>
              <a:ext cx="159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P</a:t>
              </a:r>
              <a:endParaRPr lang="en-15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FCCBEB6-245F-4965-90CB-DE009D38058A}"/>
                </a:ext>
              </a:extLst>
            </p:cNvPr>
            <p:cNvSpPr txBox="1"/>
            <p:nvPr/>
          </p:nvSpPr>
          <p:spPr>
            <a:xfrm>
              <a:off x="4405023" y="2221064"/>
              <a:ext cx="914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Router</a:t>
              </a:r>
              <a:endParaRPr lang="en-1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892BBE-D965-4C22-AB2D-A0B59A2516CF}"/>
                </a:ext>
              </a:extLst>
            </p:cNvPr>
            <p:cNvSpPr/>
            <p:nvPr/>
          </p:nvSpPr>
          <p:spPr>
            <a:xfrm>
              <a:off x="671223" y="3361098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4CC18EA-A680-4855-ABC0-848ECE2811BF}"/>
                </a:ext>
              </a:extLst>
            </p:cNvPr>
            <p:cNvSpPr txBox="1"/>
            <p:nvPr/>
          </p:nvSpPr>
          <p:spPr>
            <a:xfrm>
              <a:off x="747423" y="3361098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D1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BFB3AA7-EAA6-4D93-B698-78AA9BAD3650}"/>
                </a:ext>
              </a:extLst>
            </p:cNvPr>
            <p:cNvCxnSpPr/>
            <p:nvPr/>
          </p:nvCxnSpPr>
          <p:spPr>
            <a:xfrm>
              <a:off x="2119023" y="3818298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1B3421-87F5-4CB3-8837-E32984BD4EF1}"/>
                </a:ext>
              </a:extLst>
            </p:cNvPr>
            <p:cNvSpPr/>
            <p:nvPr/>
          </p:nvSpPr>
          <p:spPr>
            <a:xfrm>
              <a:off x="671223" y="4580298"/>
              <a:ext cx="1447800" cy="838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150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64001E0-6D62-44CF-816E-B564031942F5}"/>
                </a:ext>
              </a:extLst>
            </p:cNvPr>
            <p:cNvCxnSpPr/>
            <p:nvPr/>
          </p:nvCxnSpPr>
          <p:spPr>
            <a:xfrm>
              <a:off x="2119023" y="5037498"/>
              <a:ext cx="41910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D57A3E-9516-446D-A3F9-BE8F4C54877B}"/>
                </a:ext>
              </a:extLst>
            </p:cNvPr>
            <p:cNvCxnSpPr>
              <a:cxnSpLocks/>
            </p:cNvCxnSpPr>
            <p:nvPr/>
          </p:nvCxnSpPr>
          <p:spPr>
            <a:xfrm>
              <a:off x="2957223" y="3970698"/>
              <a:ext cx="0" cy="9144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97A1656-3CC1-45A8-8BC8-BE02AE3BF31F}"/>
                </a:ext>
              </a:extLst>
            </p:cNvPr>
            <p:cNvSpPr txBox="1"/>
            <p:nvPr/>
          </p:nvSpPr>
          <p:spPr>
            <a:xfrm>
              <a:off x="747423" y="4580298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D2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7F208E4-9E95-41F1-8305-25970C8A3F8D}"/>
                </a:ext>
              </a:extLst>
            </p:cNvPr>
            <p:cNvSpPr txBox="1"/>
            <p:nvPr/>
          </p:nvSpPr>
          <p:spPr>
            <a:xfrm>
              <a:off x="671223" y="5875698"/>
              <a:ext cx="1371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VM DN</a:t>
              </a:r>
            </a:p>
            <a:p>
              <a:r>
                <a:rPr lang="en-US" sz="1600"/>
                <a:t>DIRECT</a:t>
              </a:r>
            </a:p>
            <a:p>
              <a:r>
                <a:rPr lang="en-US" sz="1600"/>
                <a:t>VIP, Dedicated</a:t>
              </a:r>
              <a:endParaRPr lang="en-150" sz="1600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F748080-BB3E-4DB6-9A69-E315A93361AC}"/>
                </a:ext>
              </a:extLst>
            </p:cNvPr>
            <p:cNvCxnSpPr>
              <a:cxnSpLocks/>
              <a:endCxn id="62" idx="3"/>
            </p:cNvCxnSpPr>
            <p:nvPr/>
          </p:nvCxnSpPr>
          <p:spPr>
            <a:xfrm flipH="1">
              <a:off x="2119023" y="2971800"/>
              <a:ext cx="4357977" cy="202399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3A7DBDE-49DB-4CBF-BA18-5C56617AFBD8}"/>
                </a:ext>
              </a:extLst>
            </p:cNvPr>
            <p:cNvCxnSpPr>
              <a:cxnSpLocks/>
              <a:endCxn id="13" idx="3"/>
            </p:cNvCxnSpPr>
            <p:nvPr/>
          </p:nvCxnSpPr>
          <p:spPr>
            <a:xfrm flipH="1">
              <a:off x="2057400" y="2971800"/>
              <a:ext cx="4419600" cy="332299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805D2F1-A26E-46D3-9FEB-181698514519}"/>
                </a:ext>
              </a:extLst>
            </p:cNvPr>
            <p:cNvCxnSpPr>
              <a:cxnSpLocks/>
            </p:cNvCxnSpPr>
            <p:nvPr/>
          </p:nvCxnSpPr>
          <p:spPr>
            <a:xfrm>
              <a:off x="1204623" y="5494698"/>
              <a:ext cx="0" cy="381000"/>
            </a:xfrm>
            <a:prstGeom prst="line">
              <a:avLst/>
            </a:prstGeom>
            <a:ln w="7302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56AF288-F527-423A-91E2-5989B8F1EDD1}"/>
                </a:ext>
              </a:extLst>
            </p:cNvPr>
            <p:cNvGrpSpPr/>
            <p:nvPr/>
          </p:nvGrpSpPr>
          <p:grpSpPr>
            <a:xfrm>
              <a:off x="6248400" y="0"/>
              <a:ext cx="2590800" cy="6863964"/>
              <a:chOff x="6233823" y="11264"/>
              <a:chExt cx="2590800" cy="6863964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6E8A90D-1335-4210-8F8D-A5C1D35BBF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2423" y="1903012"/>
                <a:ext cx="0" cy="487680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F52D3C5-3022-41B4-9150-0A17EBD82021}"/>
                  </a:ext>
                </a:extLst>
              </p:cNvPr>
              <p:cNvSpPr/>
              <p:nvPr/>
            </p:nvSpPr>
            <p:spPr>
              <a:xfrm>
                <a:off x="6233823" y="6028098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BAFA68B-75E4-4678-83DA-C4B44003E17E}"/>
                  </a:ext>
                </a:extLst>
              </p:cNvPr>
              <p:cNvSpPr txBox="1"/>
              <p:nvPr/>
            </p:nvSpPr>
            <p:spPr>
              <a:xfrm>
                <a:off x="6310023" y="6104298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6DDA699-4113-485E-928A-467A6382BB7F}"/>
                  </a:ext>
                </a:extLst>
              </p:cNvPr>
              <p:cNvSpPr/>
              <p:nvPr/>
            </p:nvSpPr>
            <p:spPr>
              <a:xfrm>
                <a:off x="6233823" y="2221064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A116CA04-DDF7-4F32-8D2C-EC1997F74889}"/>
                  </a:ext>
                </a:extLst>
              </p:cNvPr>
              <p:cNvSpPr txBox="1"/>
              <p:nvPr/>
            </p:nvSpPr>
            <p:spPr>
              <a:xfrm>
                <a:off x="6310023" y="2297264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11AC6216-7C65-4E59-9E6D-9D3EFD7BFC3F}"/>
                  </a:ext>
                </a:extLst>
              </p:cNvPr>
              <p:cNvSpPr txBox="1"/>
              <p:nvPr/>
            </p:nvSpPr>
            <p:spPr>
              <a:xfrm>
                <a:off x="6233823" y="11264"/>
                <a:ext cx="381000" cy="1905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150"/>
              </a:p>
            </p:txBody>
          </p: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5BEC9842-0E74-41AF-B328-AD498AAB5BB7}"/>
                  </a:ext>
                </a:extLst>
              </p:cNvPr>
              <p:cNvGrpSpPr/>
              <p:nvPr/>
            </p:nvGrpSpPr>
            <p:grpSpPr>
              <a:xfrm>
                <a:off x="6233823" y="3589698"/>
                <a:ext cx="457200" cy="457200"/>
                <a:chOff x="6172200" y="3352800"/>
                <a:chExt cx="457200" cy="457200"/>
              </a:xfrm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BAFD37C0-F6D7-48A1-9477-70A7134B47A1}"/>
                    </a:ext>
                  </a:extLst>
                </p:cNvPr>
                <p:cNvSpPr/>
                <p:nvPr/>
              </p:nvSpPr>
              <p:spPr>
                <a:xfrm>
                  <a:off x="6172200" y="3352800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3AA2AD44-E906-440B-B49A-DCE34B6D955B}"/>
                    </a:ext>
                  </a:extLst>
                </p:cNvPr>
                <p:cNvSpPr txBox="1"/>
                <p:nvPr/>
              </p:nvSpPr>
              <p:spPr>
                <a:xfrm>
                  <a:off x="6248400" y="3429000"/>
                  <a:ext cx="1594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/>
                    <a:t>P</a:t>
                  </a:r>
                  <a:endParaRPr lang="en-150"/>
                </a:p>
              </p:txBody>
            </p:sp>
          </p:grp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12DD312F-EF78-4F00-BA04-52AE911618BE}"/>
                  </a:ext>
                </a:extLst>
              </p:cNvPr>
              <p:cNvSpPr/>
              <p:nvPr/>
            </p:nvSpPr>
            <p:spPr>
              <a:xfrm>
                <a:off x="6691023" y="2665012"/>
                <a:ext cx="2133600" cy="533400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EC42467F-5F2B-4FA9-A02D-0220EC70C02F}"/>
                  </a:ext>
                </a:extLst>
              </p:cNvPr>
              <p:cNvSpPr txBox="1"/>
              <p:nvPr/>
            </p:nvSpPr>
            <p:spPr>
              <a:xfrm>
                <a:off x="6919623" y="2741212"/>
                <a:ext cx="1524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10.41.120.23</a:t>
                </a:r>
                <a:endParaRPr lang="en-150"/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BFB931C2-BFB1-424B-81F8-59464E1114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7823" y="5494698"/>
                <a:ext cx="0" cy="381000"/>
              </a:xfrm>
              <a:prstGeom prst="line">
                <a:avLst/>
              </a:prstGeom>
              <a:ln w="73025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7479046-019B-4302-973A-D7CF9121C566}"/>
                  </a:ext>
                </a:extLst>
              </p:cNvPr>
              <p:cNvSpPr/>
              <p:nvPr/>
            </p:nvSpPr>
            <p:spPr>
              <a:xfrm>
                <a:off x="6233823" y="4808898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15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0A10469E-6758-487F-8348-0B296E853021}"/>
                  </a:ext>
                </a:extLst>
              </p:cNvPr>
              <p:cNvSpPr txBox="1"/>
              <p:nvPr/>
            </p:nvSpPr>
            <p:spPr>
              <a:xfrm>
                <a:off x="6310023" y="4885098"/>
                <a:ext cx="1594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/>
                  <a:t>P</a:t>
                </a:r>
                <a:endParaRPr lang="en-15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70B9DAD-C06F-426E-A4B4-DE220ACF40D8}"/>
                  </a:ext>
                </a:extLst>
              </p:cNvPr>
              <p:cNvGrpSpPr/>
              <p:nvPr/>
            </p:nvGrpSpPr>
            <p:grpSpPr>
              <a:xfrm>
                <a:off x="6691023" y="4504098"/>
                <a:ext cx="2133600" cy="999530"/>
                <a:chOff x="6629400" y="4038600"/>
                <a:chExt cx="2133600" cy="999530"/>
              </a:xfrm>
            </p:grpSpPr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F2A74200-DDB6-477C-BA08-545BADF3ABBB}"/>
                    </a:ext>
                  </a:extLst>
                </p:cNvPr>
                <p:cNvSpPr/>
                <p:nvPr/>
              </p:nvSpPr>
              <p:spPr>
                <a:xfrm>
                  <a:off x="6629400" y="4038600"/>
                  <a:ext cx="2133600" cy="990600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309B2844-B561-42CC-91F1-3C1EAF5620CD}"/>
                    </a:ext>
                  </a:extLst>
                </p:cNvPr>
                <p:cNvSpPr txBox="1"/>
                <p:nvPr/>
              </p:nvSpPr>
              <p:spPr>
                <a:xfrm>
                  <a:off x="6705600" y="4114800"/>
                  <a:ext cx="198120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/>
                    <a:t>10.41.120.25</a:t>
                  </a:r>
                </a:p>
                <a:p>
                  <a:pPr algn="ctr"/>
                  <a:r>
                    <a:rPr lang="en-US"/>
                    <a:t>allowed address</a:t>
                  </a:r>
                </a:p>
                <a:p>
                  <a:pPr algn="ctr"/>
                  <a:r>
                    <a:rPr lang="en-US"/>
                    <a:t>10.41.120.23</a:t>
                  </a:r>
                  <a:endParaRPr lang="en-150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47725B27-CF7C-4775-B7E7-F6C9034DA746}"/>
                  </a:ext>
                </a:extLst>
              </p:cNvPr>
              <p:cNvGrpSpPr/>
              <p:nvPr/>
            </p:nvGrpSpPr>
            <p:grpSpPr>
              <a:xfrm>
                <a:off x="6691023" y="5875698"/>
                <a:ext cx="2133600" cy="999530"/>
                <a:chOff x="6629400" y="4038600"/>
                <a:chExt cx="2133600" cy="999530"/>
              </a:xfrm>
            </p:grpSpPr>
            <p:sp>
              <p:nvSpPr>
                <p:cNvPr id="59" name="Rectangle: Rounded Corners 58">
                  <a:extLst>
                    <a:ext uri="{FF2B5EF4-FFF2-40B4-BE49-F238E27FC236}">
                      <a16:creationId xmlns:a16="http://schemas.microsoft.com/office/drawing/2014/main" id="{EDEBA82D-FBC9-4315-9CAF-67570185F5EB}"/>
                    </a:ext>
                  </a:extLst>
                </p:cNvPr>
                <p:cNvSpPr/>
                <p:nvPr/>
              </p:nvSpPr>
              <p:spPr>
                <a:xfrm>
                  <a:off x="6629400" y="4038600"/>
                  <a:ext cx="2133600" cy="990600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75C39356-6D22-4E64-975E-C6173940FF0F}"/>
                    </a:ext>
                  </a:extLst>
                </p:cNvPr>
                <p:cNvSpPr txBox="1"/>
                <p:nvPr/>
              </p:nvSpPr>
              <p:spPr>
                <a:xfrm>
                  <a:off x="6705600" y="4114800"/>
                  <a:ext cx="198120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/>
                    <a:t>10.41.120.2N</a:t>
                  </a:r>
                </a:p>
                <a:p>
                  <a:pPr algn="ctr"/>
                  <a:r>
                    <a:rPr lang="en-US"/>
                    <a:t>allowed address</a:t>
                  </a:r>
                </a:p>
                <a:p>
                  <a:pPr algn="ctr"/>
                  <a:r>
                    <a:rPr lang="en-US"/>
                    <a:t>10.41.120.23</a:t>
                  </a:r>
                  <a:endParaRPr lang="en-150"/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275B0F3B-34E4-42AD-A15C-278DCBE37A46}"/>
                  </a:ext>
                </a:extLst>
              </p:cNvPr>
              <p:cNvGrpSpPr/>
              <p:nvPr/>
            </p:nvGrpSpPr>
            <p:grpSpPr>
              <a:xfrm>
                <a:off x="6691023" y="3437298"/>
                <a:ext cx="2133600" cy="999530"/>
                <a:chOff x="6629400" y="4038600"/>
                <a:chExt cx="2133600" cy="999530"/>
              </a:xfrm>
            </p:grpSpPr>
            <p:sp>
              <p:nvSpPr>
                <p:cNvPr id="77" name="Rectangle: Rounded Corners 76">
                  <a:extLst>
                    <a:ext uri="{FF2B5EF4-FFF2-40B4-BE49-F238E27FC236}">
                      <a16:creationId xmlns:a16="http://schemas.microsoft.com/office/drawing/2014/main" id="{C4342097-D277-4181-A388-D9039598B8F4}"/>
                    </a:ext>
                  </a:extLst>
                </p:cNvPr>
                <p:cNvSpPr/>
                <p:nvPr/>
              </p:nvSpPr>
              <p:spPr>
                <a:xfrm>
                  <a:off x="6629400" y="4038600"/>
                  <a:ext cx="2133600" cy="990600"/>
                </a:xfrm>
                <a:prstGeom prst="round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150"/>
                </a:p>
              </p:txBody>
            </p: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89DD1F82-980E-403B-8F27-2C509B2CD54C}"/>
                    </a:ext>
                  </a:extLst>
                </p:cNvPr>
                <p:cNvSpPr txBox="1"/>
                <p:nvPr/>
              </p:nvSpPr>
              <p:spPr>
                <a:xfrm>
                  <a:off x="6705600" y="4114800"/>
                  <a:ext cx="198120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/>
                    <a:t>10.41.120.24</a:t>
                  </a:r>
                </a:p>
                <a:p>
                  <a:pPr algn="ctr"/>
                  <a:r>
                    <a:rPr lang="en-US"/>
                    <a:t>allowed address</a:t>
                  </a:r>
                </a:p>
                <a:p>
                  <a:pPr algn="ctr"/>
                  <a:r>
                    <a:rPr lang="en-US"/>
                    <a:t>10.41.120.23</a:t>
                  </a:r>
                  <a:endParaRPr lang="en-150"/>
                </a:p>
              </p:txBody>
            </p:sp>
          </p:grpSp>
        </p:grp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925029F-0D7C-413B-9C72-CE4BB6E4BA4E}"/>
                </a:ext>
              </a:extLst>
            </p:cNvPr>
            <p:cNvCxnSpPr>
              <a:cxnSpLocks/>
              <a:endCxn id="10" idx="3"/>
            </p:cNvCxnSpPr>
            <p:nvPr/>
          </p:nvCxnSpPr>
          <p:spPr>
            <a:xfrm flipH="1">
              <a:off x="2119023" y="2971800"/>
              <a:ext cx="4357977" cy="80479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7219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716</Words>
  <Application>Microsoft Office PowerPoint</Application>
  <PresentationFormat>Widescreen</PresentationFormat>
  <Paragraphs>358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Arturo Martin de Nicolas</dc:creator>
  <cp:lastModifiedBy>NFVIFA(20)000598r3</cp:lastModifiedBy>
  <cp:revision>122</cp:revision>
  <dcterms:created xsi:type="dcterms:W3CDTF">2020-08-10T07:30:48Z</dcterms:created>
  <dcterms:modified xsi:type="dcterms:W3CDTF">2020-10-05T22:06:37Z</dcterms:modified>
</cp:coreProperties>
</file>