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2527" y="3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00E3E-7CDC-4E69-9812-D80EF424411B}" type="datetimeFigureOut">
              <a:rPr lang="en-GB" smtClean="0"/>
              <a:t>02/08/2019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64523-96E3-478B-8AA1-E37EF8CAF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81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64523-96E3-478B-8AA1-E37EF8CAF04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918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8/2/2019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4">
            <a:extLst>
              <a:ext uri="{FF2B5EF4-FFF2-40B4-BE49-F238E27FC236}">
                <a16:creationId xmlns:a16="http://schemas.microsoft.com/office/drawing/2014/main" id="{5340C885-5026-4A81-A62E-EFEE045C0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93" y="1061383"/>
            <a:ext cx="338982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{apiRoot}/nfvmanocim/{apiMajorVersion}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21" name="Line 5">
            <a:extLst>
              <a:ext uri="{FF2B5EF4-FFF2-40B4-BE49-F238E27FC236}">
                <a16:creationId xmlns:a16="http://schemas.microsoft.com/office/drawing/2014/main" id="{706CDF10-7E6E-42C3-9C3C-15F5FE3AD9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0750" y="163949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22" name="AutoShape 20">
            <a:extLst>
              <a:ext uri="{FF2B5EF4-FFF2-40B4-BE49-F238E27FC236}">
                <a16:creationId xmlns:a16="http://schemas.microsoft.com/office/drawing/2014/main" id="{E94C6A42-F293-4B1C-98A8-CB1DB68F7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3" y="1685662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mano_entity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8764E355-A6C3-4A89-A2E6-66F7254ABD07}"/>
              </a:ext>
            </a:extLst>
          </p:cNvPr>
          <p:cNvCxnSpPr>
            <a:cxnSpLocks/>
            <a:endCxn id="22" idx="1"/>
          </p:cNvCxnSpPr>
          <p:nvPr/>
        </p:nvCxnSpPr>
        <p:spPr>
          <a:xfrm rot="16200000" flipH="1">
            <a:off x="2305558" y="1387108"/>
            <a:ext cx="454006" cy="41810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F2BBD12B-F8DB-4E89-914B-EB4693B919EE}"/>
              </a:ext>
            </a:extLst>
          </p:cNvPr>
          <p:cNvCxnSpPr>
            <a:cxnSpLocks/>
            <a:endCxn id="30" idx="1"/>
          </p:cNvCxnSpPr>
          <p:nvPr/>
        </p:nvCxnSpPr>
        <p:spPr>
          <a:xfrm rot="16200000" flipH="1">
            <a:off x="489482" y="3125131"/>
            <a:ext cx="4086161" cy="418102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48">
            <a:extLst>
              <a:ext uri="{FF2B5EF4-FFF2-40B4-BE49-F238E27FC236}">
                <a16:creationId xmlns:a16="http://schemas.microsoft.com/office/drawing/2014/main" id="{4281194B-291F-468A-ADD4-8D3332F3D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8082" y="2096837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change_state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D8E90F06-60A6-43B9-8A79-8623C6C6D25B}"/>
              </a:ext>
            </a:extLst>
          </p:cNvPr>
          <p:cNvCxnSpPr>
            <a:cxnSpLocks/>
            <a:endCxn id="25" idx="1"/>
          </p:cNvCxnSpPr>
          <p:nvPr/>
        </p:nvCxnSpPr>
        <p:spPr>
          <a:xfrm rot="16200000" flipH="1">
            <a:off x="2942666" y="1985670"/>
            <a:ext cx="275407" cy="23542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5C48FB-4E34-475C-BC3E-E7BF0DB75670}"/>
              </a:ext>
            </a:extLst>
          </p:cNvPr>
          <p:cNvGrpSpPr>
            <a:grpSpLocks/>
          </p:cNvGrpSpPr>
          <p:nvPr/>
        </p:nvGrpSpPr>
        <p:grpSpPr bwMode="auto">
          <a:xfrm>
            <a:off x="3198082" y="5475101"/>
            <a:ext cx="288925" cy="279299"/>
            <a:chOff x="2789" y="1117"/>
            <a:chExt cx="272" cy="272"/>
          </a:xfrm>
        </p:grpSpPr>
        <p:sp>
          <p:nvSpPr>
            <p:cNvPr id="28" name="Line 65">
              <a:extLst>
                <a:ext uri="{FF2B5EF4-FFF2-40B4-BE49-F238E27FC236}">
                  <a16:creationId xmlns:a16="http://schemas.microsoft.com/office/drawing/2014/main" id="{911A8464-9359-4E0D-8AFE-E77C4497DB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9" name="Line 66">
              <a:extLst>
                <a:ext uri="{FF2B5EF4-FFF2-40B4-BE49-F238E27FC236}">
                  <a16:creationId xmlns:a16="http://schemas.microsoft.com/office/drawing/2014/main" id="{2DBD36E8-D956-4225-A109-566C23FCA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0" name="AutoShape 48">
            <a:extLst>
              <a:ext uri="{FF2B5EF4-FFF2-40B4-BE49-F238E27FC236}">
                <a16:creationId xmlns:a16="http://schemas.microsoft.com/office/drawing/2014/main" id="{91B85A80-1463-4EEA-A7DC-AAFB71223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3" y="5233013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31" name="AutoShape 69">
            <a:extLst>
              <a:ext uri="{FF2B5EF4-FFF2-40B4-BE49-F238E27FC236}">
                <a16:creationId xmlns:a16="http://schemas.microsoft.com/office/drawing/2014/main" id="{06916A3E-7F12-4EE5-B186-6D636A4C5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5614191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32" name="Group 64">
            <a:extLst>
              <a:ext uri="{FF2B5EF4-FFF2-40B4-BE49-F238E27FC236}">
                <a16:creationId xmlns:a16="http://schemas.microsoft.com/office/drawing/2014/main" id="{A26C5974-843C-4B0B-8F39-BE633FA32721}"/>
              </a:ext>
            </a:extLst>
          </p:cNvPr>
          <p:cNvGrpSpPr>
            <a:grpSpLocks/>
          </p:cNvGrpSpPr>
          <p:nvPr/>
        </p:nvGrpSpPr>
        <p:grpSpPr bwMode="auto">
          <a:xfrm>
            <a:off x="3198082" y="4693292"/>
            <a:ext cx="288925" cy="279299"/>
            <a:chOff x="2789" y="1117"/>
            <a:chExt cx="272" cy="272"/>
          </a:xfrm>
        </p:grpSpPr>
        <p:sp>
          <p:nvSpPr>
            <p:cNvPr id="33" name="Line 65">
              <a:extLst>
                <a:ext uri="{FF2B5EF4-FFF2-40B4-BE49-F238E27FC236}">
                  <a16:creationId xmlns:a16="http://schemas.microsoft.com/office/drawing/2014/main" id="{EB31C955-9093-4D25-ABC5-D629C82ACA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4" name="Line 66">
              <a:extLst>
                <a:ext uri="{FF2B5EF4-FFF2-40B4-BE49-F238E27FC236}">
                  <a16:creationId xmlns:a16="http://schemas.microsoft.com/office/drawing/2014/main" id="{D5332326-F5A8-405A-8F25-483ED86202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5" name="AutoShape 48">
            <a:extLst>
              <a:ext uri="{FF2B5EF4-FFF2-40B4-BE49-F238E27FC236}">
                <a16:creationId xmlns:a16="http://schemas.microsoft.com/office/drawing/2014/main" id="{97E70D10-23CE-4B5A-BEE2-1102FAFAE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3" y="4451204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change_state_ops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AutoShape 69">
            <a:extLst>
              <a:ext uri="{FF2B5EF4-FFF2-40B4-BE49-F238E27FC236}">
                <a16:creationId xmlns:a16="http://schemas.microsoft.com/office/drawing/2014/main" id="{E3B94083-4901-4D0E-8E54-47EAF3632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832382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changeStateOpOccId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176D180D-F6EF-4958-B476-923F9E421A6E}"/>
              </a:ext>
            </a:extLst>
          </p:cNvPr>
          <p:cNvCxnSpPr>
            <a:cxnSpLocks/>
            <a:endCxn id="35" idx="1"/>
          </p:cNvCxnSpPr>
          <p:nvPr/>
        </p:nvCxnSpPr>
        <p:spPr>
          <a:xfrm rot="16200000" flipH="1">
            <a:off x="880387" y="2734227"/>
            <a:ext cx="3304353" cy="41810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64">
            <a:extLst>
              <a:ext uri="{FF2B5EF4-FFF2-40B4-BE49-F238E27FC236}">
                <a16:creationId xmlns:a16="http://schemas.microsoft.com/office/drawing/2014/main" id="{B5FDE4D8-A43B-4840-A9AB-54D4F519C056}"/>
              </a:ext>
            </a:extLst>
          </p:cNvPr>
          <p:cNvGrpSpPr>
            <a:grpSpLocks/>
          </p:cNvGrpSpPr>
          <p:nvPr/>
        </p:nvGrpSpPr>
        <p:grpSpPr bwMode="auto">
          <a:xfrm>
            <a:off x="3647475" y="2752102"/>
            <a:ext cx="288925" cy="279299"/>
            <a:chOff x="2789" y="1117"/>
            <a:chExt cx="272" cy="272"/>
          </a:xfrm>
        </p:grpSpPr>
        <p:sp>
          <p:nvSpPr>
            <p:cNvPr id="39" name="Line 65">
              <a:extLst>
                <a:ext uri="{FF2B5EF4-FFF2-40B4-BE49-F238E27FC236}">
                  <a16:creationId xmlns:a16="http://schemas.microsoft.com/office/drawing/2014/main" id="{416FBD57-B47B-4EC8-99D7-2D4B6DAB5A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5" name="Line 66">
              <a:extLst>
                <a:ext uri="{FF2B5EF4-FFF2-40B4-BE49-F238E27FC236}">
                  <a16:creationId xmlns:a16="http://schemas.microsoft.com/office/drawing/2014/main" id="{085C97A3-FF25-4977-87E6-42A6459FD9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AutoShape 48">
            <a:extLst>
              <a:ext uri="{FF2B5EF4-FFF2-40B4-BE49-F238E27FC236}">
                <a16:creationId xmlns:a16="http://schemas.microsoft.com/office/drawing/2014/main" id="{532CFE4F-4EED-48C5-BE5C-C69DA68FD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006" y="2510014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mano_interfaces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3" name="AutoShape 69">
            <a:extLst>
              <a:ext uri="{FF2B5EF4-FFF2-40B4-BE49-F238E27FC236}">
                <a16:creationId xmlns:a16="http://schemas.microsoft.com/office/drawing/2014/main" id="{984A399C-5C46-4B29-8D0B-CBD50D6A2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8393" y="2891192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manoServiceInterfaceId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40" name="Group 64">
            <a:extLst>
              <a:ext uri="{FF2B5EF4-FFF2-40B4-BE49-F238E27FC236}">
                <a16:creationId xmlns:a16="http://schemas.microsoft.com/office/drawing/2014/main" id="{53354FF4-2C71-49B8-840D-D87B05C734D1}"/>
              </a:ext>
            </a:extLst>
          </p:cNvPr>
          <p:cNvGrpSpPr>
            <a:grpSpLocks/>
          </p:cNvGrpSpPr>
          <p:nvPr/>
        </p:nvGrpSpPr>
        <p:grpSpPr bwMode="auto">
          <a:xfrm>
            <a:off x="3198080" y="3935720"/>
            <a:ext cx="288925" cy="279299"/>
            <a:chOff x="2789" y="1117"/>
            <a:chExt cx="272" cy="272"/>
          </a:xfrm>
        </p:grpSpPr>
        <p:sp>
          <p:nvSpPr>
            <p:cNvPr id="41" name="Line 65">
              <a:extLst>
                <a:ext uri="{FF2B5EF4-FFF2-40B4-BE49-F238E27FC236}">
                  <a16:creationId xmlns:a16="http://schemas.microsoft.com/office/drawing/2014/main" id="{AF3F7F18-4DDE-4D98-ABB2-AD23090FD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66">
              <a:extLst>
                <a:ext uri="{FF2B5EF4-FFF2-40B4-BE49-F238E27FC236}">
                  <a16:creationId xmlns:a16="http://schemas.microsoft.com/office/drawing/2014/main" id="{8BE15E8A-2480-40E3-9F21-0AE99ED715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3" name="AutoShape 48">
            <a:extLst>
              <a:ext uri="{FF2B5EF4-FFF2-40B4-BE49-F238E27FC236}">
                <a16:creationId xmlns:a16="http://schemas.microsoft.com/office/drawing/2014/main" id="{D4F33C2A-2033-46EA-9AF3-53B8FBDF9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1" y="3693632"/>
            <a:ext cx="1839909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peer_entities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" name="AutoShape 69">
            <a:extLst>
              <a:ext uri="{FF2B5EF4-FFF2-40B4-BE49-F238E27FC236}">
                <a16:creationId xmlns:a16="http://schemas.microsoft.com/office/drawing/2014/main" id="{97FECD3A-681D-4F57-A9E4-DDA752888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8998" y="4074810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peerEntityId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6AD26D40-6423-4A17-92E3-95BCDEC5BA5D}"/>
              </a:ext>
            </a:extLst>
          </p:cNvPr>
          <p:cNvCxnSpPr>
            <a:cxnSpLocks/>
            <a:endCxn id="43" idx="1"/>
          </p:cNvCxnSpPr>
          <p:nvPr/>
        </p:nvCxnSpPr>
        <p:spPr>
          <a:xfrm rot="16200000" flipH="1">
            <a:off x="1259174" y="2355444"/>
            <a:ext cx="2546779" cy="41809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utoShape 48">
            <a:extLst>
              <a:ext uri="{FF2B5EF4-FFF2-40B4-BE49-F238E27FC236}">
                <a16:creationId xmlns:a16="http://schemas.microsoft.com/office/drawing/2014/main" id="{CBB8F0B7-E631-43A0-A93D-22EB73857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813" y="3264033"/>
            <a:ext cx="1839908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latin typeface="Arial" panose="020B0604020202020204" pitchFamily="34" charset="0"/>
              </a:rPr>
              <a:t>change_state</a:t>
            </a:r>
            <a:endParaRPr lang="en-US" sz="1400" kern="0" dirty="0">
              <a:latin typeface="Arial" panose="020B0604020202020204" pitchFamily="34" charset="0"/>
            </a:endParaRP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C8F4E91A-84EF-40F6-B473-BC623CCBFAEA}"/>
              </a:ext>
            </a:extLst>
          </p:cNvPr>
          <p:cNvCxnSpPr>
            <a:cxnSpLocks/>
            <a:endCxn id="47" idx="1"/>
          </p:cNvCxnSpPr>
          <p:nvPr/>
        </p:nvCxnSpPr>
        <p:spPr>
          <a:xfrm rot="16200000" flipH="1">
            <a:off x="4113055" y="3169525"/>
            <a:ext cx="242090" cy="23542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6C6837D-C0CB-4D73-8146-7E1DE54E17C1}"/>
              </a:ext>
            </a:extLst>
          </p:cNvPr>
          <p:cNvCxnSpPr>
            <a:cxnSpLocks/>
            <a:endCxn id="52" idx="1"/>
          </p:cNvCxnSpPr>
          <p:nvPr/>
        </p:nvCxnSpPr>
        <p:spPr>
          <a:xfrm rot="16200000" flipH="1">
            <a:off x="2730029" y="2193287"/>
            <a:ext cx="693602" cy="228352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63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48</Words>
  <Application>Microsoft Office PowerPoint</Application>
  <PresentationFormat>A4 Paper (210x297 mm)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rapp-499</cp:lastModifiedBy>
  <cp:revision>63</cp:revision>
  <dcterms:created xsi:type="dcterms:W3CDTF">2006-08-16T00:00:00Z</dcterms:created>
  <dcterms:modified xsi:type="dcterms:W3CDTF">2019-08-01T22:52:14Z</dcterms:modified>
</cp:coreProperties>
</file>