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78" y="49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3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3"/>
            <a:ext cx="1543050" cy="84522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3"/>
            <a:ext cx="4514850" cy="84522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6"/>
            <a:ext cx="5829300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52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3pPr>
            <a:lvl4pPr marL="198112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503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8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5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63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30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9"/>
            <a:ext cx="3833813" cy="8454497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4622"/>
            </a:lvl1pPr>
            <a:lvl2pPr marL="660377" indent="0">
              <a:buNone/>
              <a:defRPr sz="4044"/>
            </a:lvl2pPr>
            <a:lvl3pPr marL="1320752" indent="0">
              <a:buNone/>
              <a:defRPr sz="3467"/>
            </a:lvl3pPr>
            <a:lvl4pPr marL="1981127" indent="0">
              <a:buNone/>
              <a:defRPr sz="2889"/>
            </a:lvl4pPr>
            <a:lvl5pPr marL="2641503" indent="0">
              <a:buNone/>
              <a:defRPr sz="2889"/>
            </a:lvl5pPr>
            <a:lvl6pPr marL="3301880" indent="0">
              <a:buNone/>
              <a:defRPr sz="2889"/>
            </a:lvl6pPr>
            <a:lvl7pPr marL="3962256" indent="0">
              <a:buNone/>
              <a:defRPr sz="2889"/>
            </a:lvl7pPr>
            <a:lvl8pPr marL="4622630" indent="0">
              <a:buNone/>
              <a:defRPr sz="2889"/>
            </a:lvl8pPr>
            <a:lvl9pPr marL="5283007" indent="0">
              <a:buNone/>
              <a:defRPr sz="2889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311404"/>
            <a:ext cx="6172200" cy="653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3/2/2020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733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5pPr>
      <a:lvl6pPr marL="66037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6pPr>
      <a:lvl7pPr marL="1320752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7pPr>
      <a:lvl8pPr marL="198112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8pPr>
      <a:lvl9pPr marL="2641503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9pPr>
    </p:titleStyle>
    <p:bodyStyle>
      <a:lvl1pPr marL="495282" indent="-4952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11" indent="-41273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39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316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91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67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443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819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94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2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2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03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8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56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3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0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Line 5"/>
          <p:cNvSpPr>
            <a:spLocks noChangeShapeType="1"/>
          </p:cNvSpPr>
          <p:nvPr/>
        </p:nvSpPr>
        <p:spPr bwMode="auto">
          <a:xfrm>
            <a:off x="2843347" y="75384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96" name="AutoShape 10"/>
          <p:cNvSpPr>
            <a:spLocks noChangeArrowheads="1"/>
          </p:cNvSpPr>
          <p:nvPr/>
        </p:nvSpPr>
        <p:spPr bwMode="auto">
          <a:xfrm>
            <a:off x="2811597" y="1195414"/>
            <a:ext cx="199707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pmJobId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97" name="Group 35"/>
          <p:cNvGrpSpPr>
            <a:grpSpLocks/>
          </p:cNvGrpSpPr>
          <p:nvPr/>
        </p:nvGrpSpPr>
        <p:grpSpPr bwMode="auto">
          <a:xfrm>
            <a:off x="2524260" y="1085757"/>
            <a:ext cx="288925" cy="267550"/>
            <a:chOff x="2789" y="1117"/>
            <a:chExt cx="272" cy="272"/>
          </a:xfrm>
        </p:grpSpPr>
        <p:sp>
          <p:nvSpPr>
            <p:cNvPr id="98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99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03" name="AutoShape 20"/>
          <p:cNvSpPr>
            <a:spLocks noChangeArrowheads="1"/>
          </p:cNvSpPr>
          <p:nvPr/>
        </p:nvSpPr>
        <p:spPr bwMode="auto">
          <a:xfrm>
            <a:off x="2124210" y="800007"/>
            <a:ext cx="1839913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pm_jobs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9" name="Group 35"/>
          <p:cNvGrpSpPr>
            <a:grpSpLocks/>
          </p:cNvGrpSpPr>
          <p:nvPr/>
        </p:nvGrpSpPr>
        <p:grpSpPr bwMode="auto">
          <a:xfrm>
            <a:off x="3157931" y="1484929"/>
            <a:ext cx="288925" cy="267550"/>
            <a:chOff x="2789" y="1117"/>
            <a:chExt cx="272" cy="272"/>
          </a:xfrm>
        </p:grpSpPr>
        <p:sp>
          <p:nvSpPr>
            <p:cNvPr id="20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1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22" name="Group 35"/>
          <p:cNvGrpSpPr>
            <a:grpSpLocks/>
          </p:cNvGrpSpPr>
          <p:nvPr/>
        </p:nvGrpSpPr>
        <p:grpSpPr bwMode="auto">
          <a:xfrm>
            <a:off x="3863202" y="1846499"/>
            <a:ext cx="288925" cy="267550"/>
            <a:chOff x="2789" y="1117"/>
            <a:chExt cx="272" cy="272"/>
          </a:xfrm>
        </p:grpSpPr>
        <p:sp>
          <p:nvSpPr>
            <p:cNvPr id="23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4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3414833" y="1591184"/>
            <a:ext cx="79060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</a:rPr>
              <a:t>/reports</a:t>
            </a:r>
            <a:endParaRPr kumimoji="1" lang="ja-JP" altLang="en-US" sz="1400" dirty="0">
              <a:latin typeface="Arial" panose="020B0604020202020204" pitchFamily="34" charset="0"/>
            </a:endParaRPr>
          </a:p>
        </p:txBody>
      </p:sp>
      <p:sp>
        <p:nvSpPr>
          <p:cNvPr id="26" name="AutoShape 10"/>
          <p:cNvSpPr>
            <a:spLocks noChangeArrowheads="1"/>
          </p:cNvSpPr>
          <p:nvPr/>
        </p:nvSpPr>
        <p:spPr bwMode="auto">
          <a:xfrm>
            <a:off x="4159313" y="1973427"/>
            <a:ext cx="1127062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reportId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27" name="Group 64"/>
          <p:cNvGrpSpPr>
            <a:grpSpLocks/>
          </p:cNvGrpSpPr>
          <p:nvPr/>
        </p:nvGrpSpPr>
        <p:grpSpPr bwMode="auto">
          <a:xfrm>
            <a:off x="2594060" y="2690821"/>
            <a:ext cx="288925" cy="279299"/>
            <a:chOff x="2789" y="1117"/>
            <a:chExt cx="272" cy="272"/>
          </a:xfrm>
        </p:grpSpPr>
        <p:sp>
          <p:nvSpPr>
            <p:cNvPr id="28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9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0" name="AutoShape 69"/>
          <p:cNvSpPr>
            <a:spLocks noChangeArrowheads="1"/>
          </p:cNvSpPr>
          <p:nvPr/>
        </p:nvSpPr>
        <p:spPr bwMode="auto">
          <a:xfrm>
            <a:off x="2824978" y="2829911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thresholdId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32" name="AutoShape 48"/>
          <p:cNvSpPr>
            <a:spLocks noChangeArrowheads="1"/>
          </p:cNvSpPr>
          <p:nvPr/>
        </p:nvSpPr>
        <p:spPr bwMode="auto">
          <a:xfrm>
            <a:off x="2137591" y="2448733"/>
            <a:ext cx="2103560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/thresholds</a:t>
            </a:r>
          </a:p>
        </p:txBody>
      </p: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6BDCB634-CAC2-4F68-968D-67D194B8826A}"/>
              </a:ext>
            </a:extLst>
          </p:cNvPr>
          <p:cNvCxnSpPr>
            <a:cxnSpLocks/>
            <a:stCxn id="32" idx="1"/>
          </p:cNvCxnSpPr>
          <p:nvPr/>
        </p:nvCxnSpPr>
        <p:spPr>
          <a:xfrm rot="10800000">
            <a:off x="1690825" y="550643"/>
            <a:ext cx="446766" cy="2042340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D616A51E-7B3D-4F1A-A6C9-DE431B36931B}"/>
              </a:ext>
            </a:extLst>
          </p:cNvPr>
          <p:cNvCxnSpPr>
            <a:cxnSpLocks/>
            <a:stCxn id="103" idx="1"/>
          </p:cNvCxnSpPr>
          <p:nvPr/>
        </p:nvCxnSpPr>
        <p:spPr>
          <a:xfrm rot="10800000">
            <a:off x="1690822" y="600076"/>
            <a:ext cx="433388" cy="337433"/>
          </a:xfrm>
          <a:prstGeom prst="bentConnector3">
            <a:avLst>
              <a:gd name="adj1" fmla="val 99999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 Box 4"/>
          <p:cNvSpPr txBox="1">
            <a:spLocks noChangeArrowheads="1"/>
          </p:cNvSpPr>
          <p:nvPr/>
        </p:nvSpPr>
        <p:spPr bwMode="auto">
          <a:xfrm>
            <a:off x="875213" y="363317"/>
            <a:ext cx="3684221" cy="3077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{apiRoot}/nfvmanopm/{apiMajorVersion}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A4 Paper (210x297 mm)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Nokia</cp:lastModifiedBy>
  <cp:revision>43</cp:revision>
  <dcterms:created xsi:type="dcterms:W3CDTF">2006-08-16T00:00:00Z</dcterms:created>
  <dcterms:modified xsi:type="dcterms:W3CDTF">2020-03-02T15:30:19Z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1497258117</vt:lpwstr>
  </property>
</Properties>
</file>