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25" d="100"/>
          <a:sy n="125" d="100"/>
        </p:scale>
        <p:origin x="270" y="90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4"/>
            <a:ext cx="5829300" cy="212336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60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207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811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641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3018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962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622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2830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4D426-9425-4139-8938-E3063428C303}" type="datetimeFigureOut">
              <a:rPr lang="en-US"/>
              <a:pPr>
                <a:defRPr/>
              </a:pPr>
              <a:t>7/22/2019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D1A942-CCA0-49B6-ADF2-E4301978178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553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52D6B-ACE3-4EA0-A049-43C93419F89E}" type="datetimeFigureOut">
              <a:rPr lang="en-US"/>
              <a:pPr>
                <a:defRPr/>
              </a:pPr>
              <a:t>7/22/2019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A4536C-69F1-482A-9841-43A46E10EE5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5338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96703"/>
            <a:ext cx="1543050" cy="845220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96703"/>
            <a:ext cx="4514850" cy="845220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538873-3433-4ACC-AA1D-DF0ACB349B67}" type="datetimeFigureOut">
              <a:rPr lang="en-US"/>
              <a:pPr>
                <a:defRPr/>
              </a:pPr>
              <a:t>7/22/2019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819A06-F3D9-40F4-A1C7-1D0BB4EB4B0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0194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8A906-57A8-42E8-A4F4-B85F3744BF5D}" type="datetimeFigureOut">
              <a:rPr lang="en-US"/>
              <a:pPr>
                <a:defRPr/>
              </a:pPr>
              <a:t>7/22/2019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C2CC07-B77F-49F0-8E57-98004793B5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7239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6"/>
            <a:ext cx="5829300" cy="1967442"/>
          </a:xfrm>
        </p:spPr>
        <p:txBody>
          <a:bodyPr anchor="t"/>
          <a:lstStyle>
            <a:lvl1pPr algn="l">
              <a:defRPr sz="5778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889">
                <a:solidFill>
                  <a:schemeClr val="tx1">
                    <a:tint val="75000"/>
                  </a:schemeClr>
                </a:solidFill>
              </a:defRPr>
            </a:lvl1pPr>
            <a:lvl2pPr marL="660377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20752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3pPr>
            <a:lvl4pPr marL="1981127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4pPr>
            <a:lvl5pPr marL="2641503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5pPr>
            <a:lvl6pPr marL="3301880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6pPr>
            <a:lvl7pPr marL="3962256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7pPr>
            <a:lvl8pPr marL="4622630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8pPr>
            <a:lvl9pPr marL="5283007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B2C507-4821-414F-B7AB-7A9A7FCA3C38}" type="datetimeFigureOut">
              <a:rPr lang="en-US"/>
              <a:pPr>
                <a:defRPr/>
              </a:pPr>
              <a:t>7/22/2019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FAB999-443E-4A56-BBF1-98A8493954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3918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311404"/>
            <a:ext cx="3028950" cy="6537502"/>
          </a:xfrm>
        </p:spPr>
        <p:txBody>
          <a:bodyPr/>
          <a:lstStyle>
            <a:lvl1pPr>
              <a:defRPr sz="4044"/>
            </a:lvl1pPr>
            <a:lvl2pPr>
              <a:defRPr sz="3467"/>
            </a:lvl2pPr>
            <a:lvl3pPr>
              <a:defRPr sz="2889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311404"/>
            <a:ext cx="3028950" cy="6537502"/>
          </a:xfrm>
        </p:spPr>
        <p:txBody>
          <a:bodyPr/>
          <a:lstStyle>
            <a:lvl1pPr>
              <a:defRPr sz="4044"/>
            </a:lvl1pPr>
            <a:lvl2pPr>
              <a:defRPr sz="3467"/>
            </a:lvl2pPr>
            <a:lvl3pPr>
              <a:defRPr sz="2889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1670A-60EE-4008-9B27-FF0747330A1C}" type="datetimeFigureOut">
              <a:rPr lang="en-US"/>
              <a:pPr>
                <a:defRPr/>
              </a:pPr>
              <a:t>7/22/2019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088C3E-CCA0-4094-B2C5-0A3A369B238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6684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77" indent="0">
              <a:buNone/>
              <a:defRPr sz="2889" b="1"/>
            </a:lvl2pPr>
            <a:lvl3pPr marL="1320752" indent="0">
              <a:buNone/>
              <a:defRPr sz="2600" b="1"/>
            </a:lvl3pPr>
            <a:lvl4pPr marL="1981127" indent="0">
              <a:buNone/>
              <a:defRPr sz="2311" b="1"/>
            </a:lvl4pPr>
            <a:lvl5pPr marL="2641503" indent="0">
              <a:buNone/>
              <a:defRPr sz="2311" b="1"/>
            </a:lvl5pPr>
            <a:lvl6pPr marL="3301880" indent="0">
              <a:buNone/>
              <a:defRPr sz="2311" b="1"/>
            </a:lvl6pPr>
            <a:lvl7pPr marL="3962256" indent="0">
              <a:buNone/>
              <a:defRPr sz="2311" b="1"/>
            </a:lvl7pPr>
            <a:lvl8pPr marL="4622630" indent="0">
              <a:buNone/>
              <a:defRPr sz="2311" b="1"/>
            </a:lvl8pPr>
            <a:lvl9pPr marL="5283007" indent="0">
              <a:buNone/>
              <a:defRPr sz="231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3467"/>
            </a:lvl1pPr>
            <a:lvl2pPr>
              <a:defRPr sz="2889"/>
            </a:lvl2pPr>
            <a:lvl3pPr>
              <a:defRPr sz="2600"/>
            </a:lvl3pPr>
            <a:lvl4pPr>
              <a:defRPr sz="2311"/>
            </a:lvl4pPr>
            <a:lvl5pPr>
              <a:defRPr sz="2311"/>
            </a:lvl5pPr>
            <a:lvl6pPr>
              <a:defRPr sz="2311"/>
            </a:lvl6pPr>
            <a:lvl7pPr>
              <a:defRPr sz="2311"/>
            </a:lvl7pPr>
            <a:lvl8pPr>
              <a:defRPr sz="2311"/>
            </a:lvl8pPr>
            <a:lvl9pPr>
              <a:defRPr sz="231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70" y="2217385"/>
            <a:ext cx="3031331" cy="924101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77" indent="0">
              <a:buNone/>
              <a:defRPr sz="2889" b="1"/>
            </a:lvl2pPr>
            <a:lvl3pPr marL="1320752" indent="0">
              <a:buNone/>
              <a:defRPr sz="2600" b="1"/>
            </a:lvl3pPr>
            <a:lvl4pPr marL="1981127" indent="0">
              <a:buNone/>
              <a:defRPr sz="2311" b="1"/>
            </a:lvl4pPr>
            <a:lvl5pPr marL="2641503" indent="0">
              <a:buNone/>
              <a:defRPr sz="2311" b="1"/>
            </a:lvl5pPr>
            <a:lvl6pPr marL="3301880" indent="0">
              <a:buNone/>
              <a:defRPr sz="2311" b="1"/>
            </a:lvl6pPr>
            <a:lvl7pPr marL="3962256" indent="0">
              <a:buNone/>
              <a:defRPr sz="2311" b="1"/>
            </a:lvl7pPr>
            <a:lvl8pPr marL="4622630" indent="0">
              <a:buNone/>
              <a:defRPr sz="2311" b="1"/>
            </a:lvl8pPr>
            <a:lvl9pPr marL="5283007" indent="0">
              <a:buNone/>
              <a:defRPr sz="231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70" y="3141486"/>
            <a:ext cx="3031331" cy="5707416"/>
          </a:xfrm>
        </p:spPr>
        <p:txBody>
          <a:bodyPr/>
          <a:lstStyle>
            <a:lvl1pPr>
              <a:defRPr sz="3467"/>
            </a:lvl1pPr>
            <a:lvl2pPr>
              <a:defRPr sz="2889"/>
            </a:lvl2pPr>
            <a:lvl3pPr>
              <a:defRPr sz="2600"/>
            </a:lvl3pPr>
            <a:lvl4pPr>
              <a:defRPr sz="2311"/>
            </a:lvl4pPr>
            <a:lvl5pPr>
              <a:defRPr sz="2311"/>
            </a:lvl5pPr>
            <a:lvl6pPr>
              <a:defRPr sz="2311"/>
            </a:lvl6pPr>
            <a:lvl7pPr>
              <a:defRPr sz="2311"/>
            </a:lvl7pPr>
            <a:lvl8pPr>
              <a:defRPr sz="2311"/>
            </a:lvl8pPr>
            <a:lvl9pPr>
              <a:defRPr sz="231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E6406-CA02-4465-95CB-66E0D8001989}" type="datetimeFigureOut">
              <a:rPr lang="en-US"/>
              <a:pPr>
                <a:defRPr/>
              </a:pPr>
              <a:t>7/22/2019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E819C0-8690-4174-AFEA-C26526D11E4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1266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7406A3-E243-41ED-ABCB-4994275862A3}" type="datetimeFigureOut">
              <a:rPr lang="en-US"/>
              <a:pPr>
                <a:defRPr/>
              </a:pPr>
              <a:t>7/22/2019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55A754-B55B-4815-A8A5-456590B8199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1356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69764-305A-4640-83BB-835E4A317531}" type="datetimeFigureOut">
              <a:rPr lang="en-US"/>
              <a:pPr>
                <a:defRPr/>
              </a:pPr>
              <a:t>7/22/2019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CCE92E-D71B-4B19-91C1-628363D3E94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9480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88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8" y="394409"/>
            <a:ext cx="3833813" cy="8454497"/>
          </a:xfrm>
        </p:spPr>
        <p:txBody>
          <a:bodyPr/>
          <a:lstStyle>
            <a:lvl1pPr>
              <a:defRPr sz="4622"/>
            </a:lvl1pPr>
            <a:lvl2pPr>
              <a:defRPr sz="4044"/>
            </a:lvl2pPr>
            <a:lvl3pPr>
              <a:defRPr sz="3467"/>
            </a:lvl3pPr>
            <a:lvl4pPr>
              <a:defRPr sz="2889"/>
            </a:lvl4pPr>
            <a:lvl5pPr>
              <a:defRPr sz="2889"/>
            </a:lvl5pPr>
            <a:lvl6pPr>
              <a:defRPr sz="2889"/>
            </a:lvl6pPr>
            <a:lvl7pPr>
              <a:defRPr sz="2889"/>
            </a:lvl7pPr>
            <a:lvl8pPr>
              <a:defRPr sz="2889"/>
            </a:lvl8pPr>
            <a:lvl9pPr>
              <a:defRPr sz="288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072926"/>
            <a:ext cx="2256235" cy="6775980"/>
          </a:xfrm>
        </p:spPr>
        <p:txBody>
          <a:bodyPr/>
          <a:lstStyle>
            <a:lvl1pPr marL="0" indent="0">
              <a:buNone/>
              <a:defRPr sz="2022"/>
            </a:lvl1pPr>
            <a:lvl2pPr marL="660377" indent="0">
              <a:buNone/>
              <a:defRPr sz="1733"/>
            </a:lvl2pPr>
            <a:lvl3pPr marL="1320752" indent="0">
              <a:buNone/>
              <a:defRPr sz="1444"/>
            </a:lvl3pPr>
            <a:lvl4pPr marL="1981127" indent="0">
              <a:buNone/>
              <a:defRPr sz="1300"/>
            </a:lvl4pPr>
            <a:lvl5pPr marL="2641503" indent="0">
              <a:buNone/>
              <a:defRPr sz="1300"/>
            </a:lvl5pPr>
            <a:lvl6pPr marL="3301880" indent="0">
              <a:buNone/>
              <a:defRPr sz="1300"/>
            </a:lvl6pPr>
            <a:lvl7pPr marL="3962256" indent="0">
              <a:buNone/>
              <a:defRPr sz="1300"/>
            </a:lvl7pPr>
            <a:lvl8pPr marL="4622630" indent="0">
              <a:buNone/>
              <a:defRPr sz="1300"/>
            </a:lvl8pPr>
            <a:lvl9pPr marL="5283007" indent="0">
              <a:buNone/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41620-3A93-4370-917C-FD1648B6B5DF}" type="datetimeFigureOut">
              <a:rPr lang="en-US"/>
              <a:pPr>
                <a:defRPr/>
              </a:pPr>
              <a:t>7/22/2019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7CB961-1CAA-4493-83F0-929C371D359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4287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88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 rtlCol="0">
            <a:normAutofit/>
          </a:bodyPr>
          <a:lstStyle>
            <a:lvl1pPr marL="0" indent="0">
              <a:buNone/>
              <a:defRPr sz="4622"/>
            </a:lvl1pPr>
            <a:lvl2pPr marL="660377" indent="0">
              <a:buNone/>
              <a:defRPr sz="4044"/>
            </a:lvl2pPr>
            <a:lvl3pPr marL="1320752" indent="0">
              <a:buNone/>
              <a:defRPr sz="3467"/>
            </a:lvl3pPr>
            <a:lvl4pPr marL="1981127" indent="0">
              <a:buNone/>
              <a:defRPr sz="2889"/>
            </a:lvl4pPr>
            <a:lvl5pPr marL="2641503" indent="0">
              <a:buNone/>
              <a:defRPr sz="2889"/>
            </a:lvl5pPr>
            <a:lvl6pPr marL="3301880" indent="0">
              <a:buNone/>
              <a:defRPr sz="2889"/>
            </a:lvl6pPr>
            <a:lvl7pPr marL="3962256" indent="0">
              <a:buNone/>
              <a:defRPr sz="2889"/>
            </a:lvl7pPr>
            <a:lvl8pPr marL="4622630" indent="0">
              <a:buNone/>
              <a:defRPr sz="2889"/>
            </a:lvl8pPr>
            <a:lvl9pPr marL="5283007" indent="0">
              <a:buNone/>
              <a:defRPr sz="2889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2022"/>
            </a:lvl1pPr>
            <a:lvl2pPr marL="660377" indent="0">
              <a:buNone/>
              <a:defRPr sz="1733"/>
            </a:lvl2pPr>
            <a:lvl3pPr marL="1320752" indent="0">
              <a:buNone/>
              <a:defRPr sz="1444"/>
            </a:lvl3pPr>
            <a:lvl4pPr marL="1981127" indent="0">
              <a:buNone/>
              <a:defRPr sz="1300"/>
            </a:lvl4pPr>
            <a:lvl5pPr marL="2641503" indent="0">
              <a:buNone/>
              <a:defRPr sz="1300"/>
            </a:lvl5pPr>
            <a:lvl6pPr marL="3301880" indent="0">
              <a:buNone/>
              <a:defRPr sz="1300"/>
            </a:lvl6pPr>
            <a:lvl7pPr marL="3962256" indent="0">
              <a:buNone/>
              <a:defRPr sz="1300"/>
            </a:lvl7pPr>
            <a:lvl8pPr marL="4622630" indent="0">
              <a:buNone/>
              <a:defRPr sz="1300"/>
            </a:lvl8pPr>
            <a:lvl9pPr marL="5283007" indent="0">
              <a:buNone/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4A053-6EAA-4A19-856C-2BBE39F8CB8C}" type="datetimeFigureOut">
              <a:rPr lang="en-US"/>
              <a:pPr>
                <a:defRPr/>
              </a:pPr>
              <a:t>7/22/2019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3D42F8-87FF-440F-8468-CDF9F1B83A4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0908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342900" y="396699"/>
            <a:ext cx="6172200" cy="165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42900" y="2311404"/>
            <a:ext cx="6172200" cy="6537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8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733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8D62C9-D81E-43D9-830F-F2FF6178976D}" type="datetimeFigureOut">
              <a:rPr lang="en-US"/>
              <a:pPr>
                <a:defRPr/>
              </a:pPr>
              <a:t>7/22/2019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8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733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8"/>
            <a:ext cx="1600200" cy="52740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733">
                <a:solidFill>
                  <a:srgbClr val="898989"/>
                </a:solidFill>
              </a:defRPr>
            </a:lvl1pPr>
          </a:lstStyle>
          <a:p>
            <a:fld id="{EF633140-7E39-40A2-81BA-58104F72CE4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35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5pPr>
      <a:lvl6pPr marL="660377" algn="ctr" rtl="0" fontAlgn="base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6pPr>
      <a:lvl7pPr marL="1320752" algn="ctr" rtl="0" fontAlgn="base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7pPr>
      <a:lvl8pPr marL="1981127" algn="ctr" rtl="0" fontAlgn="base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8pPr>
      <a:lvl9pPr marL="2641503" algn="ctr" rtl="0" fontAlgn="base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9pPr>
    </p:titleStyle>
    <p:bodyStyle>
      <a:lvl1pPr marL="495282" indent="-4952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622" kern="1200">
          <a:solidFill>
            <a:schemeClr val="tx1"/>
          </a:solidFill>
          <a:latin typeface="+mn-lt"/>
          <a:ea typeface="+mn-ea"/>
          <a:cs typeface="+mn-cs"/>
        </a:defRPr>
      </a:lvl1pPr>
      <a:lvl2pPr marL="1073111" indent="-41273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4044" kern="1200">
          <a:solidFill>
            <a:schemeClr val="tx1"/>
          </a:solidFill>
          <a:latin typeface="+mn-lt"/>
          <a:ea typeface="+mn-ea"/>
          <a:cs typeface="+mn-cs"/>
        </a:defRPr>
      </a:lvl2pPr>
      <a:lvl3pPr marL="1650939" indent="-33018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467" kern="1200">
          <a:solidFill>
            <a:schemeClr val="tx1"/>
          </a:solidFill>
          <a:latin typeface="+mn-lt"/>
          <a:ea typeface="+mn-ea"/>
          <a:cs typeface="+mn-cs"/>
        </a:defRPr>
      </a:lvl3pPr>
      <a:lvl4pPr marL="2311316" indent="-33018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89" kern="1200">
          <a:solidFill>
            <a:schemeClr val="tx1"/>
          </a:solidFill>
          <a:latin typeface="+mn-lt"/>
          <a:ea typeface="+mn-ea"/>
          <a:cs typeface="+mn-cs"/>
        </a:defRPr>
      </a:lvl4pPr>
      <a:lvl5pPr marL="2971691" indent="-33018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889" kern="1200">
          <a:solidFill>
            <a:schemeClr val="tx1"/>
          </a:solidFill>
          <a:latin typeface="+mn-lt"/>
          <a:ea typeface="+mn-ea"/>
          <a:cs typeface="+mn-cs"/>
        </a:defRPr>
      </a:lvl5pPr>
      <a:lvl6pPr marL="3632067" indent="-330187" algn="l" defTabSz="1320752" rtl="0" eaLnBrk="1" latinLnBrk="0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6pPr>
      <a:lvl7pPr marL="4292443" indent="-330187" algn="l" defTabSz="1320752" rtl="0" eaLnBrk="1" latinLnBrk="0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7pPr>
      <a:lvl8pPr marL="4952819" indent="-330187" algn="l" defTabSz="1320752" rtl="0" eaLnBrk="1" latinLnBrk="0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8pPr>
      <a:lvl9pPr marL="5613194" indent="-330187" algn="l" defTabSz="1320752" rtl="0" eaLnBrk="1" latinLnBrk="0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60377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20752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81127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1503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01880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256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622630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83007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ext Box 4"/>
          <p:cNvSpPr txBox="1">
            <a:spLocks noChangeArrowheads="1"/>
          </p:cNvSpPr>
          <p:nvPr/>
        </p:nvSpPr>
        <p:spPr bwMode="auto">
          <a:xfrm>
            <a:off x="875213" y="363317"/>
            <a:ext cx="3684221" cy="30777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sv-SE" sz="1400" kern="0" dirty="0">
                <a:solidFill>
                  <a:sysClr val="windowText" lastClr="000000"/>
                </a:solidFill>
                <a:latin typeface="Arial" pitchFamily="34" charset="0"/>
              </a:rPr>
              <a:t>{apiRoot}/nfvmanofm/{apiMajorVersion}</a:t>
            </a:r>
            <a:endParaRPr lang="en-US" sz="1400" kern="0" dirty="0">
              <a:solidFill>
                <a:sysClr val="windowText" lastClr="000000"/>
              </a:solidFill>
              <a:latin typeface="Arial" pitchFamily="34" charset="0"/>
            </a:endParaRPr>
          </a:p>
        </p:txBody>
      </p:sp>
      <p:sp>
        <p:nvSpPr>
          <p:cNvPr id="92" name="Line 5"/>
          <p:cNvSpPr>
            <a:spLocks noChangeShapeType="1"/>
          </p:cNvSpPr>
          <p:nvPr/>
        </p:nvSpPr>
        <p:spPr bwMode="auto">
          <a:xfrm>
            <a:off x="2843347" y="753840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grpSp>
        <p:nvGrpSpPr>
          <p:cNvPr id="93" name="Group 8"/>
          <p:cNvGrpSpPr>
            <a:grpSpLocks/>
          </p:cNvGrpSpPr>
          <p:nvPr/>
        </p:nvGrpSpPr>
        <p:grpSpPr bwMode="auto">
          <a:xfrm>
            <a:off x="1690823" y="753842"/>
            <a:ext cx="433387" cy="199908"/>
            <a:chOff x="2789" y="1117"/>
            <a:chExt cx="272" cy="272"/>
          </a:xfrm>
        </p:grpSpPr>
        <p:sp>
          <p:nvSpPr>
            <p:cNvPr id="94" name="Line 6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95" name="Line 7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96" name="AutoShape 10"/>
          <p:cNvSpPr>
            <a:spLocks noChangeArrowheads="1"/>
          </p:cNvSpPr>
          <p:nvPr/>
        </p:nvSpPr>
        <p:spPr bwMode="auto">
          <a:xfrm>
            <a:off x="2811598" y="1195414"/>
            <a:ext cx="1691820" cy="275001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/{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alarmId</a:t>
            </a: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}</a:t>
            </a:r>
          </a:p>
        </p:txBody>
      </p:sp>
      <p:grpSp>
        <p:nvGrpSpPr>
          <p:cNvPr id="97" name="Group 35"/>
          <p:cNvGrpSpPr>
            <a:grpSpLocks/>
          </p:cNvGrpSpPr>
          <p:nvPr/>
        </p:nvGrpSpPr>
        <p:grpSpPr bwMode="auto">
          <a:xfrm>
            <a:off x="2524260" y="1085757"/>
            <a:ext cx="288925" cy="267550"/>
            <a:chOff x="2789" y="1117"/>
            <a:chExt cx="272" cy="272"/>
          </a:xfrm>
        </p:grpSpPr>
        <p:sp>
          <p:nvSpPr>
            <p:cNvPr id="98" name="Line 36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99" name="Line 37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103" name="AutoShape 20"/>
          <p:cNvSpPr>
            <a:spLocks noChangeArrowheads="1"/>
          </p:cNvSpPr>
          <p:nvPr/>
        </p:nvSpPr>
        <p:spPr bwMode="auto">
          <a:xfrm>
            <a:off x="2124210" y="800007"/>
            <a:ext cx="1839913" cy="275001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/alarms</a:t>
            </a:r>
          </a:p>
        </p:txBody>
      </p:sp>
      <p:grpSp>
        <p:nvGrpSpPr>
          <p:cNvPr id="116" name="Group 64"/>
          <p:cNvGrpSpPr>
            <a:grpSpLocks/>
          </p:cNvGrpSpPr>
          <p:nvPr/>
        </p:nvGrpSpPr>
        <p:grpSpPr bwMode="auto">
          <a:xfrm>
            <a:off x="2580679" y="1909398"/>
            <a:ext cx="288925" cy="279299"/>
            <a:chOff x="2789" y="1117"/>
            <a:chExt cx="272" cy="272"/>
          </a:xfrm>
        </p:grpSpPr>
        <p:sp>
          <p:nvSpPr>
            <p:cNvPr id="117" name="Line 65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118" name="Line 66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120" name="AutoShape 69"/>
          <p:cNvSpPr>
            <a:spLocks noChangeArrowheads="1"/>
          </p:cNvSpPr>
          <p:nvPr/>
        </p:nvSpPr>
        <p:spPr bwMode="auto">
          <a:xfrm>
            <a:off x="2811597" y="2048488"/>
            <a:ext cx="1691820" cy="275001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/{subscriptionId}</a:t>
            </a:r>
          </a:p>
        </p:txBody>
      </p:sp>
      <p:sp>
        <p:nvSpPr>
          <p:cNvPr id="119" name="AutoShape 48"/>
          <p:cNvSpPr>
            <a:spLocks noChangeArrowheads="1"/>
          </p:cNvSpPr>
          <p:nvPr/>
        </p:nvSpPr>
        <p:spPr bwMode="auto">
          <a:xfrm>
            <a:off x="2124210" y="1667310"/>
            <a:ext cx="2103560" cy="288500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/subscriptions</a:t>
            </a:r>
          </a:p>
        </p:txBody>
      </p:sp>
      <p:cxnSp>
        <p:nvCxnSpPr>
          <p:cNvPr id="3" name="Connector: Elbow 2">
            <a:extLst>
              <a:ext uri="{FF2B5EF4-FFF2-40B4-BE49-F238E27FC236}">
                <a16:creationId xmlns:a16="http://schemas.microsoft.com/office/drawing/2014/main" id="{F7AA756B-6C65-44CF-82FB-5D6BF28FA0AA}"/>
              </a:ext>
            </a:extLst>
          </p:cNvPr>
          <p:cNvCxnSpPr>
            <a:endCxn id="119" idx="1"/>
          </p:cNvCxnSpPr>
          <p:nvPr/>
        </p:nvCxnSpPr>
        <p:spPr>
          <a:xfrm rot="16200000" flipH="1">
            <a:off x="1378657" y="1066007"/>
            <a:ext cx="1057718" cy="433387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17</Words>
  <Application>Microsoft Office PowerPoint</Application>
  <PresentationFormat>A4 Paper (210x297 mm)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Vitomir Ilic</dc:creator>
  <cp:lastModifiedBy>joan-190722</cp:lastModifiedBy>
  <cp:revision>41</cp:revision>
  <dcterms:created xsi:type="dcterms:W3CDTF">2006-08-16T00:00:00Z</dcterms:created>
  <dcterms:modified xsi:type="dcterms:W3CDTF">2019-07-22T09:19:53Z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1497258117</vt:lpwstr>
  </property>
</Properties>
</file>