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2527" y="41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>
            <a:extLst>
              <a:ext uri="{FF2B5EF4-FFF2-40B4-BE49-F238E27FC236}">
                <a16:creationId xmlns:a16="http://schemas.microsoft.com/office/drawing/2014/main" id="{3CE655DE-EBBB-4F0C-B1DF-93AEC9A52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213" y="363317"/>
            <a:ext cx="3578123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latin typeface="Arial" pitchFamily="34" charset="0"/>
              </a:rPr>
              <a:t>{apiRoot}/nfvmanologm/{apiMajorVersion}</a:t>
            </a:r>
            <a:endParaRPr lang="en-US" sz="1400" kern="0" dirty="0">
              <a:latin typeface="Arial" pitchFamily="34" charset="0"/>
            </a:endParaRPr>
          </a:p>
        </p:txBody>
      </p:sp>
      <p:sp>
        <p:nvSpPr>
          <p:cNvPr id="15" name="Line 5">
            <a:extLst>
              <a:ext uri="{FF2B5EF4-FFF2-40B4-BE49-F238E27FC236}">
                <a16:creationId xmlns:a16="http://schemas.microsoft.com/office/drawing/2014/main" id="{CE8193B7-2667-46F5-BBE1-69CDFBF6A33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9970" y="94142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16" name="AutoShape 20">
            <a:extLst>
              <a:ext uri="{FF2B5EF4-FFF2-40B4-BE49-F238E27FC236}">
                <a16:creationId xmlns:a16="http://schemas.microsoft.com/office/drawing/2014/main" id="{D808D8DE-E6DB-4C6D-BAE6-95A954A52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833" y="987596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log_jobs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64">
            <a:extLst>
              <a:ext uri="{FF2B5EF4-FFF2-40B4-BE49-F238E27FC236}">
                <a16:creationId xmlns:a16="http://schemas.microsoft.com/office/drawing/2014/main" id="{04BA0C2E-FA33-484A-9CB3-AAD0DBFD8965}"/>
              </a:ext>
            </a:extLst>
          </p:cNvPr>
          <p:cNvGrpSpPr>
            <a:grpSpLocks/>
          </p:cNvGrpSpPr>
          <p:nvPr/>
        </p:nvGrpSpPr>
        <p:grpSpPr bwMode="auto">
          <a:xfrm>
            <a:off x="2757302" y="3427506"/>
            <a:ext cx="288925" cy="279299"/>
            <a:chOff x="2789" y="1117"/>
            <a:chExt cx="272" cy="272"/>
          </a:xfrm>
        </p:grpSpPr>
        <p:sp>
          <p:nvSpPr>
            <p:cNvPr id="19" name="Line 65">
              <a:extLst>
                <a:ext uri="{FF2B5EF4-FFF2-40B4-BE49-F238E27FC236}">
                  <a16:creationId xmlns:a16="http://schemas.microsoft.com/office/drawing/2014/main" id="{EF0629FA-180B-4B62-AD1F-3CCFC0A01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Line 66">
              <a:extLst>
                <a:ext uri="{FF2B5EF4-FFF2-40B4-BE49-F238E27FC236}">
                  <a16:creationId xmlns:a16="http://schemas.microsoft.com/office/drawing/2014/main" id="{181D56CC-0D88-4784-8FFA-B87E874C87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1" name="AutoShape 48">
            <a:extLst>
              <a:ext uri="{FF2B5EF4-FFF2-40B4-BE49-F238E27FC236}">
                <a16:creationId xmlns:a16="http://schemas.microsoft.com/office/drawing/2014/main" id="{D4770531-1AD6-498E-BBE7-E505C087E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833" y="3185418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22" name="AutoShape 69">
            <a:extLst>
              <a:ext uri="{FF2B5EF4-FFF2-40B4-BE49-F238E27FC236}">
                <a16:creationId xmlns:a16="http://schemas.microsoft.com/office/drawing/2014/main" id="{65D3C4C8-C7BA-4F1F-9E1A-129AA6356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8220" y="3566596"/>
            <a:ext cx="156894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DA1B4B69-AAFE-4350-A6D2-A30AEDC0758D}"/>
              </a:ext>
            </a:extLst>
          </p:cNvPr>
          <p:cNvCxnSpPr>
            <a:cxnSpLocks/>
            <a:endCxn id="16" idx="1"/>
          </p:cNvCxnSpPr>
          <p:nvPr/>
        </p:nvCxnSpPr>
        <p:spPr>
          <a:xfrm rot="16200000" flipH="1">
            <a:off x="1877031" y="701295"/>
            <a:ext cx="485018" cy="36258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4447E73E-77B7-4A08-BF97-7443A6F07E65}"/>
              </a:ext>
            </a:extLst>
          </p:cNvPr>
          <p:cNvCxnSpPr>
            <a:cxnSpLocks/>
            <a:endCxn id="21" idx="1"/>
          </p:cNvCxnSpPr>
          <p:nvPr/>
        </p:nvCxnSpPr>
        <p:spPr>
          <a:xfrm rot="16200000" flipH="1">
            <a:off x="774746" y="1803581"/>
            <a:ext cx="2689588" cy="36258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69">
            <a:extLst>
              <a:ext uri="{FF2B5EF4-FFF2-40B4-BE49-F238E27FC236}">
                <a16:creationId xmlns:a16="http://schemas.microsoft.com/office/drawing/2014/main" id="{2EC93B97-8E54-444C-A5C6-6E8F54BED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8220" y="1420175"/>
            <a:ext cx="156894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logJobId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67931916-E29A-469D-B4C3-E1EF4C7ED297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2625634" y="1262597"/>
            <a:ext cx="362586" cy="30182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Line 5">
            <a:extLst>
              <a:ext uri="{FF2B5EF4-FFF2-40B4-BE49-F238E27FC236}">
                <a16:creationId xmlns:a16="http://schemas.microsoft.com/office/drawing/2014/main" id="{1E935A47-ADBF-4DA4-A287-8310B3FD1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9650" y="175107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28" name="AutoShape 20">
            <a:extLst>
              <a:ext uri="{FF2B5EF4-FFF2-40B4-BE49-F238E27FC236}">
                <a16:creationId xmlns:a16="http://schemas.microsoft.com/office/drawing/2014/main" id="{0713E4D4-DB58-4785-B8F1-CA0284B0B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0513" y="1797239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log_reports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AutoShape 69">
            <a:extLst>
              <a:ext uri="{FF2B5EF4-FFF2-40B4-BE49-F238E27FC236}">
                <a16:creationId xmlns:a16="http://schemas.microsoft.com/office/drawing/2014/main" id="{ED0EE698-9FD3-49AF-AA02-3161C35BD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900" y="2191718"/>
            <a:ext cx="145170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logReportId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8CD1519E-83B4-4F23-B5F1-949B978AD614}"/>
              </a:ext>
            </a:extLst>
          </p:cNvPr>
          <p:cNvCxnSpPr>
            <a:cxnSpLocks/>
            <a:endCxn id="29" idx="1"/>
          </p:cNvCxnSpPr>
          <p:nvPr/>
        </p:nvCxnSpPr>
        <p:spPr>
          <a:xfrm rot="16200000" flipH="1">
            <a:off x="3951292" y="2049360"/>
            <a:ext cx="288498" cy="28471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CCD1C97A-95D1-4406-9E7D-5E7B82A49E30}"/>
              </a:ext>
            </a:extLst>
          </p:cNvPr>
          <p:cNvCxnSpPr>
            <a:cxnSpLocks/>
            <a:endCxn id="28" idx="1"/>
          </p:cNvCxnSpPr>
          <p:nvPr/>
        </p:nvCxnSpPr>
        <p:spPr>
          <a:xfrm rot="16200000" flipH="1">
            <a:off x="3338627" y="1722853"/>
            <a:ext cx="226063" cy="19771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utoShape 69">
            <a:extLst>
              <a:ext uri="{FF2B5EF4-FFF2-40B4-BE49-F238E27FC236}">
                <a16:creationId xmlns:a16="http://schemas.microsoft.com/office/drawing/2014/main" id="{3CA47202-DA64-48DF-995D-6F5015CB4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1054" y="2675364"/>
            <a:ext cx="145170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latin typeface="Arial" panose="020B0604020202020204" pitchFamily="34" charset="0"/>
              </a:rPr>
              <a:t>compile_log</a:t>
            </a:r>
            <a:endParaRPr lang="en-US" sz="1400" kern="0" dirty="0">
              <a:latin typeface="Arial" panose="020B0604020202020204" pitchFamily="34" charset="0"/>
            </a:endParaRP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B2F138C2-FA14-412C-B703-438B1E3A1D83}"/>
              </a:ext>
            </a:extLst>
          </p:cNvPr>
          <p:cNvCxnSpPr>
            <a:cxnSpLocks/>
            <a:endCxn id="33" idx="1"/>
          </p:cNvCxnSpPr>
          <p:nvPr/>
        </p:nvCxnSpPr>
        <p:spPr>
          <a:xfrm rot="16200000" flipH="1">
            <a:off x="2896116" y="2164675"/>
            <a:ext cx="1111625" cy="198252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30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438r5</cp:lastModifiedBy>
  <cp:revision>45</cp:revision>
  <dcterms:created xsi:type="dcterms:W3CDTF">2006-08-16T00:00:00Z</dcterms:created>
  <dcterms:modified xsi:type="dcterms:W3CDTF">2019-08-01T19:01:49Z</dcterms:modified>
</cp:coreProperties>
</file>