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512" y="51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00E3E-7CDC-4E69-9812-D80EF424411B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64523-96E3-478B-8AA1-E37EF8CAF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812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064523-96E3-478B-8AA1-E37EF8CAF04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918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1998C1-53F8-4300-8E37-07B57D63429A}"/>
              </a:ext>
            </a:extLst>
          </p:cNvPr>
          <p:cNvCxnSpPr/>
          <p:nvPr/>
        </p:nvCxnSpPr>
        <p:spPr>
          <a:xfrm>
            <a:off x="1326061" y="872803"/>
            <a:ext cx="0" cy="2261937"/>
          </a:xfrm>
          <a:prstGeom prst="line">
            <a:avLst/>
          </a:prstGeom>
          <a:ln w="190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2024CFB-23DD-45E7-A6E2-8F18611FFD55}"/>
              </a:ext>
            </a:extLst>
          </p:cNvPr>
          <p:cNvCxnSpPr>
            <a:cxnSpLocks/>
          </p:cNvCxnSpPr>
          <p:nvPr/>
        </p:nvCxnSpPr>
        <p:spPr>
          <a:xfrm flipV="1">
            <a:off x="1196156" y="2995319"/>
            <a:ext cx="4642137" cy="557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6F18664-2378-41A4-8713-7FB050245292}"/>
              </a:ext>
            </a:extLst>
          </p:cNvPr>
          <p:cNvSpPr txBox="1"/>
          <p:nvPr/>
        </p:nvSpPr>
        <p:spPr>
          <a:xfrm>
            <a:off x="5772954" y="2845673"/>
            <a:ext cx="471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7E77F88-0A6D-4C3E-9673-AEC38B143E7E}"/>
              </a:ext>
            </a:extLst>
          </p:cNvPr>
          <p:cNvCxnSpPr>
            <a:cxnSpLocks/>
          </p:cNvCxnSpPr>
          <p:nvPr/>
        </p:nvCxnSpPr>
        <p:spPr>
          <a:xfrm>
            <a:off x="2174667" y="919539"/>
            <a:ext cx="0" cy="221520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1D4DF28-7906-4942-84C3-8F103EAEBB2B}"/>
              </a:ext>
            </a:extLst>
          </p:cNvPr>
          <p:cNvCxnSpPr>
            <a:cxnSpLocks/>
          </p:cNvCxnSpPr>
          <p:nvPr/>
        </p:nvCxnSpPr>
        <p:spPr>
          <a:xfrm>
            <a:off x="3020220" y="919539"/>
            <a:ext cx="0" cy="22152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B7430DA-B606-4670-A49E-CCF9E2BAA936}"/>
              </a:ext>
            </a:extLst>
          </p:cNvPr>
          <p:cNvCxnSpPr>
            <a:cxnSpLocks/>
          </p:cNvCxnSpPr>
          <p:nvPr/>
        </p:nvCxnSpPr>
        <p:spPr>
          <a:xfrm>
            <a:off x="3868822" y="919538"/>
            <a:ext cx="0" cy="221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892CAB8-F775-43C1-ACB6-43758D129AAC}"/>
              </a:ext>
            </a:extLst>
          </p:cNvPr>
          <p:cNvCxnSpPr>
            <a:cxnSpLocks/>
          </p:cNvCxnSpPr>
          <p:nvPr/>
        </p:nvCxnSpPr>
        <p:spPr>
          <a:xfrm>
            <a:off x="4712181" y="919537"/>
            <a:ext cx="0" cy="221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869EBFD-74ED-4487-ADCB-9950D912EDD9}"/>
              </a:ext>
            </a:extLst>
          </p:cNvPr>
          <p:cNvCxnSpPr>
            <a:cxnSpLocks/>
          </p:cNvCxnSpPr>
          <p:nvPr/>
        </p:nvCxnSpPr>
        <p:spPr>
          <a:xfrm>
            <a:off x="5560783" y="872803"/>
            <a:ext cx="0" cy="226073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78E6C8D2-28BA-47BF-B582-07624764F29C}"/>
              </a:ext>
            </a:extLst>
          </p:cNvPr>
          <p:cNvCxnSpPr>
            <a:cxnSpLocks/>
          </p:cNvCxnSpPr>
          <p:nvPr/>
        </p:nvCxnSpPr>
        <p:spPr>
          <a:xfrm flipH="1" flipV="1">
            <a:off x="1193193" y="2096513"/>
            <a:ext cx="46451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87CB285-65DC-44ED-B3CD-FC5B4F38F304}"/>
              </a:ext>
            </a:extLst>
          </p:cNvPr>
          <p:cNvSpPr txBox="1"/>
          <p:nvPr/>
        </p:nvSpPr>
        <p:spPr>
          <a:xfrm>
            <a:off x="431804" y="1915185"/>
            <a:ext cx="834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compileBySizeValue</a:t>
            </a:r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#2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17390EB-4B72-4292-B3D6-5FDE54C745ED}"/>
              </a:ext>
            </a:extLst>
          </p:cNvPr>
          <p:cNvSpPr txBox="1"/>
          <p:nvPr/>
        </p:nvSpPr>
        <p:spPr>
          <a:xfrm>
            <a:off x="1256117" y="3405507"/>
            <a:ext cx="858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compileByTimerValue</a:t>
            </a:r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#1</a:t>
            </a:r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FAAAD220-4929-4038-883E-03758819E8FC}"/>
              </a:ext>
            </a:extLst>
          </p:cNvPr>
          <p:cNvSpPr/>
          <p:nvPr/>
        </p:nvSpPr>
        <p:spPr>
          <a:xfrm rot="5400000">
            <a:off x="1700516" y="2938573"/>
            <a:ext cx="116126" cy="832164"/>
          </a:xfrm>
          <a:prstGeom prst="righ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F977AD5-428D-48B1-A379-3872CA904D45}"/>
              </a:ext>
            </a:extLst>
          </p:cNvPr>
          <p:cNvCxnSpPr>
            <a:cxnSpLocks/>
          </p:cNvCxnSpPr>
          <p:nvPr/>
        </p:nvCxnSpPr>
        <p:spPr>
          <a:xfrm flipV="1">
            <a:off x="1326061" y="2500247"/>
            <a:ext cx="296363" cy="49599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8B527292-0C85-449E-BF9F-EE5C348E65BF}"/>
              </a:ext>
            </a:extLst>
          </p:cNvPr>
          <p:cNvCxnSpPr>
            <a:cxnSpLocks/>
            <a:endCxn id="89" idx="2"/>
          </p:cNvCxnSpPr>
          <p:nvPr/>
        </p:nvCxnSpPr>
        <p:spPr>
          <a:xfrm flipV="1">
            <a:off x="1623074" y="2273425"/>
            <a:ext cx="483742" cy="226822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3332320A-DE51-4D9E-B70A-E1EF2149FF5D}"/>
              </a:ext>
            </a:extLst>
          </p:cNvPr>
          <p:cNvSpPr/>
          <p:nvPr/>
        </p:nvSpPr>
        <p:spPr>
          <a:xfrm>
            <a:off x="2106816" y="2153824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8246FCAF-6BB3-4FC1-ABC5-8B528C747717}"/>
              </a:ext>
            </a:extLst>
          </p:cNvPr>
          <p:cNvCxnSpPr>
            <a:cxnSpLocks/>
          </p:cNvCxnSpPr>
          <p:nvPr/>
        </p:nvCxnSpPr>
        <p:spPr>
          <a:xfrm flipV="1">
            <a:off x="2173728" y="2736747"/>
            <a:ext cx="842925" cy="252871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8CB1E46-4067-4ABD-BB0A-75E0A70A8E48}"/>
              </a:ext>
            </a:extLst>
          </p:cNvPr>
          <p:cNvCxnSpPr>
            <a:cxnSpLocks/>
          </p:cNvCxnSpPr>
          <p:nvPr/>
        </p:nvCxnSpPr>
        <p:spPr>
          <a:xfrm flipV="1">
            <a:off x="3014892" y="2810377"/>
            <a:ext cx="239145" cy="19486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D2ED3B6-3E2C-47DF-ADF2-16E53A3FB347}"/>
              </a:ext>
            </a:extLst>
          </p:cNvPr>
          <p:cNvCxnSpPr>
            <a:cxnSpLocks/>
          </p:cNvCxnSpPr>
          <p:nvPr/>
        </p:nvCxnSpPr>
        <p:spPr>
          <a:xfrm flipV="1">
            <a:off x="3566805" y="2271713"/>
            <a:ext cx="301718" cy="733532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E1C52D3B-E3DD-4C27-8151-C0F06805EC4E}"/>
              </a:ext>
            </a:extLst>
          </p:cNvPr>
          <p:cNvCxnSpPr>
            <a:cxnSpLocks/>
          </p:cNvCxnSpPr>
          <p:nvPr/>
        </p:nvCxnSpPr>
        <p:spPr>
          <a:xfrm flipV="1">
            <a:off x="3246481" y="2096513"/>
            <a:ext cx="298612" cy="72189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8609FE1A-B912-4A16-94A2-3C1EEC09A38E}"/>
              </a:ext>
            </a:extLst>
          </p:cNvPr>
          <p:cNvCxnSpPr>
            <a:cxnSpLocks/>
            <a:stCxn id="119" idx="3"/>
          </p:cNvCxnSpPr>
          <p:nvPr/>
        </p:nvCxnSpPr>
        <p:spPr>
          <a:xfrm>
            <a:off x="3547429" y="2136317"/>
            <a:ext cx="1883" cy="87872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DC9DF081-2F6A-4075-9585-3A03A240F7E7}"/>
              </a:ext>
            </a:extLst>
          </p:cNvPr>
          <p:cNvCxnSpPr>
            <a:cxnSpLocks/>
          </p:cNvCxnSpPr>
          <p:nvPr/>
        </p:nvCxnSpPr>
        <p:spPr>
          <a:xfrm flipH="1">
            <a:off x="3004413" y="1723335"/>
            <a:ext cx="7126" cy="128190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8BCF7941-9E5A-431A-84FE-73FB8A21ECA5}"/>
              </a:ext>
            </a:extLst>
          </p:cNvPr>
          <p:cNvCxnSpPr>
            <a:cxnSpLocks/>
          </p:cNvCxnSpPr>
          <p:nvPr/>
        </p:nvCxnSpPr>
        <p:spPr>
          <a:xfrm>
            <a:off x="2173252" y="2491558"/>
            <a:ext cx="6737" cy="4980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B53D639C-D4E0-49F5-9043-B1F3EB7B25BF}"/>
              </a:ext>
            </a:extLst>
          </p:cNvPr>
          <p:cNvCxnSpPr>
            <a:cxnSpLocks/>
          </p:cNvCxnSpPr>
          <p:nvPr/>
        </p:nvCxnSpPr>
        <p:spPr>
          <a:xfrm flipV="1">
            <a:off x="3877205" y="2096513"/>
            <a:ext cx="288381" cy="887661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7A43CDAF-DFA5-45ED-BF5A-6341CAA55AA5}"/>
              </a:ext>
            </a:extLst>
          </p:cNvPr>
          <p:cNvCxnSpPr>
            <a:cxnSpLocks/>
          </p:cNvCxnSpPr>
          <p:nvPr/>
        </p:nvCxnSpPr>
        <p:spPr>
          <a:xfrm flipV="1">
            <a:off x="4697808" y="2518591"/>
            <a:ext cx="125494" cy="47672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Isosceles Triangle 117">
            <a:extLst>
              <a:ext uri="{FF2B5EF4-FFF2-40B4-BE49-F238E27FC236}">
                <a16:creationId xmlns:a16="http://schemas.microsoft.com/office/drawing/2014/main" id="{B8181679-D9C6-41D8-900A-4F3568513437}"/>
              </a:ext>
            </a:extLst>
          </p:cNvPr>
          <p:cNvSpPr/>
          <p:nvPr/>
        </p:nvSpPr>
        <p:spPr>
          <a:xfrm>
            <a:off x="2952942" y="2652349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Isosceles Triangle 118">
            <a:extLst>
              <a:ext uri="{FF2B5EF4-FFF2-40B4-BE49-F238E27FC236}">
                <a16:creationId xmlns:a16="http://schemas.microsoft.com/office/drawing/2014/main" id="{CCAA49D3-FCC2-4E0D-8CDA-06CA4DD4064B}"/>
              </a:ext>
            </a:extLst>
          </p:cNvPr>
          <p:cNvSpPr/>
          <p:nvPr/>
        </p:nvSpPr>
        <p:spPr>
          <a:xfrm>
            <a:off x="3482342" y="2016716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Isosceles Triangle 119">
            <a:extLst>
              <a:ext uri="{FF2B5EF4-FFF2-40B4-BE49-F238E27FC236}">
                <a16:creationId xmlns:a16="http://schemas.microsoft.com/office/drawing/2014/main" id="{E4B68078-9C1D-4114-9A96-D3CF8A02AE72}"/>
              </a:ext>
            </a:extLst>
          </p:cNvPr>
          <p:cNvSpPr/>
          <p:nvPr/>
        </p:nvSpPr>
        <p:spPr>
          <a:xfrm>
            <a:off x="3807773" y="2200483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Isosceles Triangle 120">
            <a:extLst>
              <a:ext uri="{FF2B5EF4-FFF2-40B4-BE49-F238E27FC236}">
                <a16:creationId xmlns:a16="http://schemas.microsoft.com/office/drawing/2014/main" id="{370026C8-7D9E-4913-8E1C-4F7F651A9EDA}"/>
              </a:ext>
            </a:extLst>
          </p:cNvPr>
          <p:cNvSpPr/>
          <p:nvPr/>
        </p:nvSpPr>
        <p:spPr>
          <a:xfrm>
            <a:off x="4626130" y="2128466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Isosceles Triangle 121">
            <a:extLst>
              <a:ext uri="{FF2B5EF4-FFF2-40B4-BE49-F238E27FC236}">
                <a16:creationId xmlns:a16="http://schemas.microsoft.com/office/drawing/2014/main" id="{C1538044-7261-4042-9F24-A63172ADA063}"/>
              </a:ext>
            </a:extLst>
          </p:cNvPr>
          <p:cNvSpPr/>
          <p:nvPr/>
        </p:nvSpPr>
        <p:spPr>
          <a:xfrm>
            <a:off x="5497590" y="2295038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C8ECDD4-76CD-4632-B251-FD1E8A90E1E9}"/>
              </a:ext>
            </a:extLst>
          </p:cNvPr>
          <p:cNvSpPr txBox="1"/>
          <p:nvPr/>
        </p:nvSpPr>
        <p:spPr>
          <a:xfrm>
            <a:off x="2097198" y="3099840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33863C7-87E2-4986-B529-9678DA38B850}"/>
              </a:ext>
            </a:extLst>
          </p:cNvPr>
          <p:cNvSpPr txBox="1"/>
          <p:nvPr/>
        </p:nvSpPr>
        <p:spPr>
          <a:xfrm>
            <a:off x="2955955" y="3104242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7B15CC7A-6532-469C-A010-F18A6529D258}"/>
              </a:ext>
            </a:extLst>
          </p:cNvPr>
          <p:cNvSpPr txBox="1"/>
          <p:nvPr/>
        </p:nvSpPr>
        <p:spPr>
          <a:xfrm>
            <a:off x="3469362" y="3101567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t4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E87AB9BF-8A89-447F-B94C-03BD295A7F6F}"/>
              </a:ext>
            </a:extLst>
          </p:cNvPr>
          <p:cNvSpPr txBox="1"/>
          <p:nvPr/>
        </p:nvSpPr>
        <p:spPr>
          <a:xfrm>
            <a:off x="3793309" y="3106971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t5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63879C70-7619-4440-BBA0-3E350CAABB56}"/>
              </a:ext>
            </a:extLst>
          </p:cNvPr>
          <p:cNvSpPr txBox="1"/>
          <p:nvPr/>
        </p:nvSpPr>
        <p:spPr>
          <a:xfrm>
            <a:off x="4626130" y="3101567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t8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10AA11D-D3D0-4B3A-83EB-1F0E80ACA221}"/>
              </a:ext>
            </a:extLst>
          </p:cNvPr>
          <p:cNvSpPr txBox="1"/>
          <p:nvPr/>
        </p:nvSpPr>
        <p:spPr>
          <a:xfrm>
            <a:off x="5483317" y="3099840"/>
            <a:ext cx="231678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t10</a:t>
            </a: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B8BCF697-1ACF-44B4-A8E5-044049026E9B}"/>
              </a:ext>
            </a:extLst>
          </p:cNvPr>
          <p:cNvCxnSpPr>
            <a:cxnSpLocks/>
            <a:endCxn id="125" idx="0"/>
          </p:cNvCxnSpPr>
          <p:nvPr/>
        </p:nvCxnSpPr>
        <p:spPr>
          <a:xfrm>
            <a:off x="3551283" y="3015039"/>
            <a:ext cx="1" cy="8652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C52C7D8E-9B3E-4BDF-9656-F2C9C7CA31B7}"/>
              </a:ext>
            </a:extLst>
          </p:cNvPr>
          <p:cNvCxnSpPr>
            <a:cxnSpLocks/>
          </p:cNvCxnSpPr>
          <p:nvPr/>
        </p:nvCxnSpPr>
        <p:spPr>
          <a:xfrm flipV="1">
            <a:off x="1317384" y="2741396"/>
            <a:ext cx="853724" cy="25484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33CFD3BA-8791-415B-9596-6EB243A988C6}"/>
              </a:ext>
            </a:extLst>
          </p:cNvPr>
          <p:cNvCxnSpPr>
            <a:cxnSpLocks/>
          </p:cNvCxnSpPr>
          <p:nvPr/>
        </p:nvCxnSpPr>
        <p:spPr>
          <a:xfrm flipV="1">
            <a:off x="2170580" y="2699616"/>
            <a:ext cx="474167" cy="29662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Isosceles Triangle 147">
            <a:extLst>
              <a:ext uri="{FF2B5EF4-FFF2-40B4-BE49-F238E27FC236}">
                <a16:creationId xmlns:a16="http://schemas.microsoft.com/office/drawing/2014/main" id="{2C7F3414-7AE3-418B-984D-8ED7ABEA19F7}"/>
              </a:ext>
            </a:extLst>
          </p:cNvPr>
          <p:cNvSpPr/>
          <p:nvPr/>
        </p:nvSpPr>
        <p:spPr>
          <a:xfrm>
            <a:off x="2111913" y="2648896"/>
            <a:ext cx="130173" cy="1196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20AAA688-B3B7-4904-81F5-E0D53DFF58BE}"/>
              </a:ext>
            </a:extLst>
          </p:cNvPr>
          <p:cNvCxnSpPr>
            <a:cxnSpLocks/>
          </p:cNvCxnSpPr>
          <p:nvPr/>
        </p:nvCxnSpPr>
        <p:spPr>
          <a:xfrm flipV="1">
            <a:off x="2631188" y="1078453"/>
            <a:ext cx="383704" cy="162584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Isosceles Triangle 150">
            <a:extLst>
              <a:ext uri="{FF2B5EF4-FFF2-40B4-BE49-F238E27FC236}">
                <a16:creationId xmlns:a16="http://schemas.microsoft.com/office/drawing/2014/main" id="{20DEFA91-E36C-408C-997F-75503090B5FB}"/>
              </a:ext>
            </a:extLst>
          </p:cNvPr>
          <p:cNvSpPr/>
          <p:nvPr/>
        </p:nvSpPr>
        <p:spPr>
          <a:xfrm>
            <a:off x="2951067" y="1012951"/>
            <a:ext cx="130173" cy="1196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15DC3B0C-BB24-4354-A8BE-FFECBB8FCE32}"/>
              </a:ext>
            </a:extLst>
          </p:cNvPr>
          <p:cNvCxnSpPr>
            <a:cxnSpLocks/>
          </p:cNvCxnSpPr>
          <p:nvPr/>
        </p:nvCxnSpPr>
        <p:spPr>
          <a:xfrm flipV="1">
            <a:off x="4167492" y="2101620"/>
            <a:ext cx="288381" cy="887661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DC9D2369-FB58-4401-8083-492940E7769D}"/>
              </a:ext>
            </a:extLst>
          </p:cNvPr>
          <p:cNvCxnSpPr>
            <a:cxnSpLocks/>
          </p:cNvCxnSpPr>
          <p:nvPr/>
        </p:nvCxnSpPr>
        <p:spPr>
          <a:xfrm flipV="1">
            <a:off x="4452723" y="2213871"/>
            <a:ext cx="244785" cy="785826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Isosceles Triangle 154">
            <a:extLst>
              <a:ext uri="{FF2B5EF4-FFF2-40B4-BE49-F238E27FC236}">
                <a16:creationId xmlns:a16="http://schemas.microsoft.com/office/drawing/2014/main" id="{A5608D4B-03E0-446F-82E1-09B831444688}"/>
              </a:ext>
            </a:extLst>
          </p:cNvPr>
          <p:cNvSpPr/>
          <p:nvPr/>
        </p:nvSpPr>
        <p:spPr>
          <a:xfrm>
            <a:off x="4383325" y="2024662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Isosceles Triangle 155">
            <a:extLst>
              <a:ext uri="{FF2B5EF4-FFF2-40B4-BE49-F238E27FC236}">
                <a16:creationId xmlns:a16="http://schemas.microsoft.com/office/drawing/2014/main" id="{F2244305-B153-4DD5-995B-84A2896B8222}"/>
              </a:ext>
            </a:extLst>
          </p:cNvPr>
          <p:cNvSpPr/>
          <p:nvPr/>
        </p:nvSpPr>
        <p:spPr>
          <a:xfrm>
            <a:off x="4089701" y="2020646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CB445178-A89E-491D-81B6-984BFA2A2F9B}"/>
              </a:ext>
            </a:extLst>
          </p:cNvPr>
          <p:cNvCxnSpPr>
            <a:cxnSpLocks/>
          </p:cNvCxnSpPr>
          <p:nvPr/>
        </p:nvCxnSpPr>
        <p:spPr>
          <a:xfrm flipV="1">
            <a:off x="4811758" y="2364289"/>
            <a:ext cx="749025" cy="17605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DE768D4B-8221-438D-AD1C-652A60DF6BC1}"/>
              </a:ext>
            </a:extLst>
          </p:cNvPr>
          <p:cNvCxnSpPr>
            <a:cxnSpLocks/>
          </p:cNvCxnSpPr>
          <p:nvPr/>
        </p:nvCxnSpPr>
        <p:spPr>
          <a:xfrm flipV="1">
            <a:off x="3007938" y="1844781"/>
            <a:ext cx="857316" cy="116616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12459641-660D-4BC6-A057-18481FE246D0}"/>
              </a:ext>
            </a:extLst>
          </p:cNvPr>
          <p:cNvCxnSpPr>
            <a:cxnSpLocks/>
          </p:cNvCxnSpPr>
          <p:nvPr/>
        </p:nvCxnSpPr>
        <p:spPr>
          <a:xfrm flipV="1">
            <a:off x="3856445" y="2491558"/>
            <a:ext cx="841363" cy="52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52B43F09-E7F0-424D-8BFE-0964B7D5D417}"/>
              </a:ext>
            </a:extLst>
          </p:cNvPr>
          <p:cNvCxnSpPr>
            <a:cxnSpLocks/>
          </p:cNvCxnSpPr>
          <p:nvPr/>
        </p:nvCxnSpPr>
        <p:spPr>
          <a:xfrm flipV="1">
            <a:off x="4699386" y="1347354"/>
            <a:ext cx="852715" cy="163815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Isosceles Triangle 167">
            <a:extLst>
              <a:ext uri="{FF2B5EF4-FFF2-40B4-BE49-F238E27FC236}">
                <a16:creationId xmlns:a16="http://schemas.microsoft.com/office/drawing/2014/main" id="{4F59C778-D733-40D1-AAC4-0D28C6887C2E}"/>
              </a:ext>
            </a:extLst>
          </p:cNvPr>
          <p:cNvSpPr/>
          <p:nvPr/>
        </p:nvSpPr>
        <p:spPr>
          <a:xfrm>
            <a:off x="3798406" y="1783929"/>
            <a:ext cx="130173" cy="1196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Isosceles Triangle 168">
            <a:extLst>
              <a:ext uri="{FF2B5EF4-FFF2-40B4-BE49-F238E27FC236}">
                <a16:creationId xmlns:a16="http://schemas.microsoft.com/office/drawing/2014/main" id="{2030718E-8215-4C73-88A6-C38AC6D6A948}"/>
              </a:ext>
            </a:extLst>
          </p:cNvPr>
          <p:cNvSpPr/>
          <p:nvPr/>
        </p:nvSpPr>
        <p:spPr>
          <a:xfrm>
            <a:off x="4644895" y="2431889"/>
            <a:ext cx="130173" cy="1196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Isosceles Triangle 169">
            <a:extLst>
              <a:ext uri="{FF2B5EF4-FFF2-40B4-BE49-F238E27FC236}">
                <a16:creationId xmlns:a16="http://schemas.microsoft.com/office/drawing/2014/main" id="{981A3713-EE93-4969-B771-1921BABFD94C}"/>
              </a:ext>
            </a:extLst>
          </p:cNvPr>
          <p:cNvSpPr/>
          <p:nvPr/>
        </p:nvSpPr>
        <p:spPr>
          <a:xfrm>
            <a:off x="5494181" y="1275450"/>
            <a:ext cx="130173" cy="1196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575E6EA6-1F58-44BC-ABBA-177FD21051E7}"/>
              </a:ext>
            </a:extLst>
          </p:cNvPr>
          <p:cNvCxnSpPr>
            <a:cxnSpLocks/>
          </p:cNvCxnSpPr>
          <p:nvPr/>
        </p:nvCxnSpPr>
        <p:spPr>
          <a:xfrm flipV="1">
            <a:off x="1327183" y="1568450"/>
            <a:ext cx="1916962" cy="14435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55201D5E-6EFB-48F8-AB7D-06FB91FE0A75}"/>
              </a:ext>
            </a:extLst>
          </p:cNvPr>
          <p:cNvCxnSpPr>
            <a:cxnSpLocks/>
          </p:cNvCxnSpPr>
          <p:nvPr/>
        </p:nvCxnSpPr>
        <p:spPr>
          <a:xfrm flipH="1" flipV="1">
            <a:off x="1193193" y="1568450"/>
            <a:ext cx="46451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>
            <a:extLst>
              <a:ext uri="{FF2B5EF4-FFF2-40B4-BE49-F238E27FC236}">
                <a16:creationId xmlns:a16="http://schemas.microsoft.com/office/drawing/2014/main" id="{40206757-B131-41D2-B28F-7DB6C50B392B}"/>
              </a:ext>
            </a:extLst>
          </p:cNvPr>
          <p:cNvSpPr txBox="1"/>
          <p:nvPr/>
        </p:nvSpPr>
        <p:spPr>
          <a:xfrm>
            <a:off x="426690" y="1382650"/>
            <a:ext cx="832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compileBySizeValue</a:t>
            </a:r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#1</a:t>
            </a:r>
          </a:p>
        </p:txBody>
      </p:sp>
      <p:sp>
        <p:nvSpPr>
          <p:cNvPr id="176" name="Isosceles Triangle 175">
            <a:extLst>
              <a:ext uri="{FF2B5EF4-FFF2-40B4-BE49-F238E27FC236}">
                <a16:creationId xmlns:a16="http://schemas.microsoft.com/office/drawing/2014/main" id="{E5402E13-453D-4725-89B0-961CABD3D2BD}"/>
              </a:ext>
            </a:extLst>
          </p:cNvPr>
          <p:cNvSpPr/>
          <p:nvPr/>
        </p:nvSpPr>
        <p:spPr>
          <a:xfrm>
            <a:off x="3174376" y="1508648"/>
            <a:ext cx="130173" cy="11960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66926744-3551-46FC-B353-4A942D20FFB9}"/>
              </a:ext>
            </a:extLst>
          </p:cNvPr>
          <p:cNvCxnSpPr>
            <a:cxnSpLocks/>
          </p:cNvCxnSpPr>
          <p:nvPr/>
        </p:nvCxnSpPr>
        <p:spPr>
          <a:xfrm flipV="1">
            <a:off x="3244145" y="1556075"/>
            <a:ext cx="1701852" cy="144916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083E448B-F81F-4310-B2F0-8634C0D94FE5}"/>
              </a:ext>
            </a:extLst>
          </p:cNvPr>
          <p:cNvCxnSpPr>
            <a:cxnSpLocks/>
          </p:cNvCxnSpPr>
          <p:nvPr/>
        </p:nvCxnSpPr>
        <p:spPr>
          <a:xfrm flipV="1">
            <a:off x="4946246" y="2575678"/>
            <a:ext cx="624428" cy="4295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Isosceles Triangle 179">
            <a:extLst>
              <a:ext uri="{FF2B5EF4-FFF2-40B4-BE49-F238E27FC236}">
                <a16:creationId xmlns:a16="http://schemas.microsoft.com/office/drawing/2014/main" id="{3367AEF6-614E-47CF-8B08-F1878A0DA543}"/>
              </a:ext>
            </a:extLst>
          </p:cNvPr>
          <p:cNvSpPr/>
          <p:nvPr/>
        </p:nvSpPr>
        <p:spPr>
          <a:xfrm>
            <a:off x="4856822" y="1489807"/>
            <a:ext cx="130173" cy="11960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3E77A81A-3189-4D60-B4CD-D69C4325080E}"/>
              </a:ext>
            </a:extLst>
          </p:cNvPr>
          <p:cNvSpPr txBox="1"/>
          <p:nvPr/>
        </p:nvSpPr>
        <p:spPr>
          <a:xfrm>
            <a:off x="966837" y="611377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size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1D5B5149-5B72-4B0D-B43D-32F82B4B962C}"/>
              </a:ext>
            </a:extLst>
          </p:cNvPr>
          <p:cNvSpPr/>
          <p:nvPr/>
        </p:nvSpPr>
        <p:spPr>
          <a:xfrm>
            <a:off x="2152334" y="349491"/>
            <a:ext cx="4137742" cy="605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/>
          </a:p>
        </p:txBody>
      </p:sp>
      <p:sp>
        <p:nvSpPr>
          <p:cNvPr id="134" name="Isosceles Triangle 133">
            <a:extLst>
              <a:ext uri="{FF2B5EF4-FFF2-40B4-BE49-F238E27FC236}">
                <a16:creationId xmlns:a16="http://schemas.microsoft.com/office/drawing/2014/main" id="{BA9B6DF2-318D-4490-A8D3-6C09D2E9AE4C}"/>
              </a:ext>
            </a:extLst>
          </p:cNvPr>
          <p:cNvSpPr/>
          <p:nvPr/>
        </p:nvSpPr>
        <p:spPr>
          <a:xfrm>
            <a:off x="4169472" y="749795"/>
            <a:ext cx="130173" cy="119601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AC83F392-5C53-49DE-BFDE-407B6C1BEE83}"/>
              </a:ext>
            </a:extLst>
          </p:cNvPr>
          <p:cNvSpPr txBox="1"/>
          <p:nvPr/>
        </p:nvSpPr>
        <p:spPr>
          <a:xfrm>
            <a:off x="4242940" y="682637"/>
            <a:ext cx="20564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file compilation event config #3</a:t>
            </a:r>
          </a:p>
        </p:txBody>
      </p:sp>
      <p:sp>
        <p:nvSpPr>
          <p:cNvPr id="171" name="Isosceles Triangle 170">
            <a:extLst>
              <a:ext uri="{FF2B5EF4-FFF2-40B4-BE49-F238E27FC236}">
                <a16:creationId xmlns:a16="http://schemas.microsoft.com/office/drawing/2014/main" id="{4CB4874E-3AAD-49F6-A81E-E443DE6017EA}"/>
              </a:ext>
            </a:extLst>
          </p:cNvPr>
          <p:cNvSpPr/>
          <p:nvPr/>
        </p:nvSpPr>
        <p:spPr>
          <a:xfrm>
            <a:off x="4160116" y="585469"/>
            <a:ext cx="130173" cy="1196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DCB8E74A-24EE-4BE7-A490-5C718AE418A3}"/>
              </a:ext>
            </a:extLst>
          </p:cNvPr>
          <p:cNvSpPr txBox="1"/>
          <p:nvPr/>
        </p:nvSpPr>
        <p:spPr>
          <a:xfrm>
            <a:off x="4233584" y="518311"/>
            <a:ext cx="20564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file compilation event config #2</a:t>
            </a:r>
          </a:p>
        </p:txBody>
      </p:sp>
      <p:sp>
        <p:nvSpPr>
          <p:cNvPr id="184" name="Isosceles Triangle 183">
            <a:extLst>
              <a:ext uri="{FF2B5EF4-FFF2-40B4-BE49-F238E27FC236}">
                <a16:creationId xmlns:a16="http://schemas.microsoft.com/office/drawing/2014/main" id="{F062BF35-AC43-4999-88EF-41145E88BDF3}"/>
              </a:ext>
            </a:extLst>
          </p:cNvPr>
          <p:cNvSpPr/>
          <p:nvPr/>
        </p:nvSpPr>
        <p:spPr>
          <a:xfrm>
            <a:off x="4160116" y="423037"/>
            <a:ext cx="130173" cy="11960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A2AA1C0D-DB67-4160-A9AA-5ED13E499B69}"/>
              </a:ext>
            </a:extLst>
          </p:cNvPr>
          <p:cNvSpPr txBox="1"/>
          <p:nvPr/>
        </p:nvSpPr>
        <p:spPr>
          <a:xfrm>
            <a:off x="4233584" y="355879"/>
            <a:ext cx="20564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file compilation event config #1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C1C32125-AEC3-416F-B13C-1632F39D1F07}"/>
              </a:ext>
            </a:extLst>
          </p:cNvPr>
          <p:cNvSpPr txBox="1"/>
          <p:nvPr/>
        </p:nvSpPr>
        <p:spPr>
          <a:xfrm>
            <a:off x="2463483" y="680804"/>
            <a:ext cx="1652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file size trend config #3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7D3932F6-D612-4A22-BBD9-0B5B3E249164}"/>
              </a:ext>
            </a:extLst>
          </p:cNvPr>
          <p:cNvSpPr txBox="1"/>
          <p:nvPr/>
        </p:nvSpPr>
        <p:spPr>
          <a:xfrm>
            <a:off x="2463483" y="527107"/>
            <a:ext cx="1652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file size trend config #2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CF61FE6F-3F83-4495-8488-1A747477712E}"/>
              </a:ext>
            </a:extLst>
          </p:cNvPr>
          <p:cNvSpPr txBox="1"/>
          <p:nvPr/>
        </p:nvSpPr>
        <p:spPr>
          <a:xfrm>
            <a:off x="2456628" y="371545"/>
            <a:ext cx="1652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 file size trend config #1</a:t>
            </a: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EFF2483C-92F7-4FFA-809C-C28BF05B836D}"/>
              </a:ext>
            </a:extLst>
          </p:cNvPr>
          <p:cNvCxnSpPr>
            <a:cxnSpLocks/>
            <a:endCxn id="188" idx="1"/>
          </p:cNvCxnSpPr>
          <p:nvPr/>
        </p:nvCxnSpPr>
        <p:spPr>
          <a:xfrm>
            <a:off x="2043793" y="803915"/>
            <a:ext cx="419690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55A45131-BE31-4039-B62B-9B8C212BAF45}"/>
              </a:ext>
            </a:extLst>
          </p:cNvPr>
          <p:cNvCxnSpPr>
            <a:cxnSpLocks/>
          </p:cNvCxnSpPr>
          <p:nvPr/>
        </p:nvCxnSpPr>
        <p:spPr>
          <a:xfrm>
            <a:off x="2043793" y="650218"/>
            <a:ext cx="412835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2D9A6B0F-5D62-4645-AAED-91F077CE3F2D}"/>
              </a:ext>
            </a:extLst>
          </p:cNvPr>
          <p:cNvCxnSpPr>
            <a:cxnSpLocks/>
            <a:endCxn id="192" idx="1"/>
          </p:cNvCxnSpPr>
          <p:nvPr/>
        </p:nvCxnSpPr>
        <p:spPr>
          <a:xfrm>
            <a:off x="2043793" y="494656"/>
            <a:ext cx="412835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A55B13EB-A617-405B-A6BE-0005E234E57E}"/>
              </a:ext>
            </a:extLst>
          </p:cNvPr>
          <p:cNvCxnSpPr>
            <a:cxnSpLocks/>
          </p:cNvCxnSpPr>
          <p:nvPr/>
        </p:nvCxnSpPr>
        <p:spPr>
          <a:xfrm flipH="1">
            <a:off x="3244156" y="1595417"/>
            <a:ext cx="3684" cy="141527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>
            <a:extLst>
              <a:ext uri="{FF2B5EF4-FFF2-40B4-BE49-F238E27FC236}">
                <a16:creationId xmlns:a16="http://schemas.microsoft.com/office/drawing/2014/main" id="{EC062227-6F76-4764-A56C-EA76CB4CF113}"/>
              </a:ext>
            </a:extLst>
          </p:cNvPr>
          <p:cNvSpPr txBox="1"/>
          <p:nvPr/>
        </p:nvSpPr>
        <p:spPr>
          <a:xfrm>
            <a:off x="3159821" y="3101801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t3</a:t>
            </a:r>
          </a:p>
        </p:txBody>
      </p: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90776FA8-68F9-4B57-9522-28FE865D8A33}"/>
              </a:ext>
            </a:extLst>
          </p:cNvPr>
          <p:cNvCxnSpPr>
            <a:cxnSpLocks/>
          </p:cNvCxnSpPr>
          <p:nvPr/>
        </p:nvCxnSpPr>
        <p:spPr>
          <a:xfrm>
            <a:off x="4151563" y="2140839"/>
            <a:ext cx="1883" cy="87872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EFDBB545-A356-40E7-93E4-DC9D8F000315}"/>
              </a:ext>
            </a:extLst>
          </p:cNvPr>
          <p:cNvCxnSpPr>
            <a:cxnSpLocks/>
          </p:cNvCxnSpPr>
          <p:nvPr/>
        </p:nvCxnSpPr>
        <p:spPr>
          <a:xfrm>
            <a:off x="4450817" y="2136317"/>
            <a:ext cx="1883" cy="87872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51EA1710-0F98-4A3C-9724-DF6417E360EB}"/>
              </a:ext>
            </a:extLst>
          </p:cNvPr>
          <p:cNvCxnSpPr>
            <a:cxnSpLocks/>
          </p:cNvCxnSpPr>
          <p:nvPr/>
        </p:nvCxnSpPr>
        <p:spPr>
          <a:xfrm>
            <a:off x="4917566" y="1587778"/>
            <a:ext cx="16904" cy="14018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TextBox 215">
            <a:extLst>
              <a:ext uri="{FF2B5EF4-FFF2-40B4-BE49-F238E27FC236}">
                <a16:creationId xmlns:a16="http://schemas.microsoft.com/office/drawing/2014/main" id="{49791F49-FD1E-452A-B30C-E594081E6FB3}"/>
              </a:ext>
            </a:extLst>
          </p:cNvPr>
          <p:cNvSpPr txBox="1"/>
          <p:nvPr/>
        </p:nvSpPr>
        <p:spPr>
          <a:xfrm>
            <a:off x="4077898" y="3109526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t6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80F311B0-B2D4-4F32-814B-84FD42446D24}"/>
              </a:ext>
            </a:extLst>
          </p:cNvPr>
          <p:cNvSpPr txBox="1"/>
          <p:nvPr/>
        </p:nvSpPr>
        <p:spPr>
          <a:xfrm>
            <a:off x="4377583" y="3101567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t7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8BBFCD96-CCE5-4FCA-B8CF-0AE3021363CB}"/>
              </a:ext>
            </a:extLst>
          </p:cNvPr>
          <p:cNvSpPr txBox="1"/>
          <p:nvPr/>
        </p:nvSpPr>
        <p:spPr>
          <a:xfrm>
            <a:off x="4860390" y="3101567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t9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518BCC1D-6743-42C5-9873-E01883799F11}"/>
              </a:ext>
            </a:extLst>
          </p:cNvPr>
          <p:cNvSpPr txBox="1"/>
          <p:nvPr/>
        </p:nvSpPr>
        <p:spPr>
          <a:xfrm>
            <a:off x="1265723" y="3099840"/>
            <a:ext cx="163843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GB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t0</a:t>
            </a:r>
          </a:p>
        </p:txBody>
      </p:sp>
    </p:spTree>
    <p:extLst>
      <p:ext uri="{BB962C8B-B14F-4D97-AF65-F5344CB8AC3E}">
        <p14:creationId xmlns:p14="http://schemas.microsoft.com/office/powerpoint/2010/main" val="418263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66</Words>
  <Application>Microsoft Office PowerPoint</Application>
  <PresentationFormat>A4 Paper (210x297 mm)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docomo</cp:lastModifiedBy>
  <cp:revision>70</cp:revision>
  <dcterms:created xsi:type="dcterms:W3CDTF">2006-08-16T00:00:00Z</dcterms:created>
  <dcterms:modified xsi:type="dcterms:W3CDTF">2019-07-11T09:42:49Z</dcterms:modified>
</cp:coreProperties>
</file>